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1a87cde2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1a87cde2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a87cde2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1a87cde2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1a87cde27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1a87cde27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1a87cde2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1a87cde2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1a87cde27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1a87cde27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1a87cde2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1a87cde2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1a87cde27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1a87cde2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0e4f576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0e4f576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1a87cde27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1a87cde2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1a87cde27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1a87cde27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1a87cde27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1a87cde2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1a87cde27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1a87cde27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1a87cde27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1a87cde27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a87cde27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1a87cde2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1a87cde27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1a87cde27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1a87cde27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1a87cde27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4125" y="1225110"/>
            <a:ext cx="9143999" cy="17687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7725"/>
            <a:ext cx="8153400" cy="28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Engaging the Writer (5 mins)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282800"/>
            <a:ext cx="8520600" cy="42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 back to the field journals that you looked at yesterday.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Today, you’re going to get to start making your own field journals, just like Meg and other scientists do when they are out exploring the natural world.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62375"/>
            <a:ext cx="8520600" cy="44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your Field Journal Note-Catcher from yesterday.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Think-Pair-Share: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**What do scientists record in their field journals? Why?**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Introduce Learning Targets (5 mins)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121775" y="740850"/>
            <a:ext cx="8890200" cy="38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can use specific language and vocabulary to describe events precisely in my field journal.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 can use sensory details to enhance my descriptions of experiences and events in my field journal.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 can use formatting and pictures to add to the meaning of the text in my field journal entries.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Observing and Sketching the Natural World (15 mins)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311700" y="436400"/>
            <a:ext cx="8520600" cy="448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are going to take a look at nature to practice observing and recording.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Look out the window...what can we see?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When sketching: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Keep your focus on the object, not the paper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Draw outline first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DON’T ERASE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Remember these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</a:t>
            </a:r>
            <a:r>
              <a:rPr lang="en"/>
              <a:t>ules for making a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</a:t>
            </a:r>
            <a:r>
              <a:rPr lang="en"/>
              <a:t>cientific drawing from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s</a:t>
            </a:r>
            <a:r>
              <a:rPr lang="en"/>
              <a:t>cience class.</a:t>
            </a:r>
            <a:endParaRPr/>
          </a:p>
        </p:txBody>
      </p:sp>
      <p:pic>
        <p:nvPicPr>
          <p:cNvPr id="103" name="Google Shape;1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0005" y="0"/>
            <a:ext cx="43473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idx="1" type="body"/>
          </p:nvPr>
        </p:nvSpPr>
        <p:spPr>
          <a:xfrm>
            <a:off x="142075" y="202975"/>
            <a:ext cx="8920800" cy="43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must scientists such as Meg Lowman sometimes work silently when out in the natural world?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Think about all of the work we’ve done on active listening.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This is such an important application of that skill.  Scientists really need to use active listening skills to do their work.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idx="1" type="body"/>
          </p:nvPr>
        </p:nvSpPr>
        <p:spPr>
          <a:xfrm>
            <a:off x="311700" y="263875"/>
            <a:ext cx="8520600" cy="4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want you to spend a few minutes closely observing the classroom to prepare for observing in the natural world.  Pay attention to: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shape of the furniture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quality of light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shadows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things on the wall and ceiling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/>
          <p:nvPr>
            <p:ph idx="1" type="body"/>
          </p:nvPr>
        </p:nvSpPr>
        <p:spPr>
          <a:xfrm>
            <a:off x="311700" y="223275"/>
            <a:ext cx="8520600" cy="4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can we use descriptive language to describe what we see in the room?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ex: “The desks look brown and hard, as if they came from a tree.”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Recording Observations about the Natural World (30 mins)</a:t>
            </a:r>
            <a:endParaRPr/>
          </a:p>
        </p:txBody>
      </p:sp>
      <p:sp>
        <p:nvSpPr>
          <p:cNvPr id="124" name="Google Shape;124;p25"/>
          <p:cNvSpPr txBox="1"/>
          <p:nvPr>
            <p:ph idx="1" type="body"/>
          </p:nvPr>
        </p:nvSpPr>
        <p:spPr>
          <a:xfrm>
            <a:off x="311700" y="1258450"/>
            <a:ext cx="8520600" cy="33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Scientists often use a field journal to take notes as they observe closely, collect data, and record information about their surroundings.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You will be keeping your own field journal throughout this unit and you will use it for classwork as well as homework.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6"/>
          <p:cNvSpPr txBox="1"/>
          <p:nvPr>
            <p:ph idx="1" type="body"/>
          </p:nvPr>
        </p:nvSpPr>
        <p:spPr>
          <a:xfrm>
            <a:off x="311700" y="223275"/>
            <a:ext cx="8520600" cy="4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will now be going outside to study nature.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While we are outside, remember to be quiet, observant, and respectful of others.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(see lesson plans for outside teaching)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AutoNum type="alphaUcPeriod"/>
            </a:pPr>
            <a:r>
              <a:rPr lang="en"/>
              <a:t>Debrief: Journaling Experience (5 min)</a:t>
            </a:r>
            <a:endParaRPr/>
          </a:p>
        </p:txBody>
      </p:sp>
      <p:sp>
        <p:nvSpPr>
          <p:cNvPr id="135" name="Google Shape;135;p27"/>
          <p:cNvSpPr txBox="1"/>
          <p:nvPr>
            <p:ph idx="1" type="body"/>
          </p:nvPr>
        </p:nvSpPr>
        <p:spPr>
          <a:xfrm>
            <a:off x="311700" y="832200"/>
            <a:ext cx="8520600" cy="373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did you like about observing closely?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was difficult about it?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Remember, you are going to be research scientists and you’re preparing to do the careful work that it will require to observe in nature in order to create a field journal page.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Learning Targets</a:t>
            </a:r>
            <a:endParaRPr/>
          </a:p>
        </p:txBody>
      </p:sp>
      <p:sp>
        <p:nvSpPr>
          <p:cNvPr id="141" name="Google Shape;141;p28"/>
          <p:cNvSpPr txBox="1"/>
          <p:nvPr>
            <p:ph idx="1" type="body"/>
          </p:nvPr>
        </p:nvSpPr>
        <p:spPr>
          <a:xfrm>
            <a:off x="111600" y="789125"/>
            <a:ext cx="8951100" cy="377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can use specific language and vocabulary to describe events precisely in my field journal.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can use sensory details to enhance my descriptions of experiences and events in my field journal.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can use formatting and pictures to add to the meaning of the text in my field journal entries.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Homework</a:t>
            </a:r>
            <a:endParaRPr/>
          </a:p>
        </p:txBody>
      </p:sp>
      <p:sp>
        <p:nvSpPr>
          <p:cNvPr id="147" name="Google Shape;147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Decorate the cover of your journal with nature drawings to make it special and personalized to reflect what you like about and in nature.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