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a9bce09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a9bce09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a9bce09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a9bce09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a9bce09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0a9bce09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a9bce09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a9bce09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a9bce09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0a9bce09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a9bce09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a9bce09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a9bce09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a9bce09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a9bce09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0a9bce09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a9bce09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a9bce09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a9bce09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a9bce09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a9bce09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a9bce09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a888533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a888533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1a888533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1a888533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0a9bce09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0a9bce09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a888533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a888533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a888533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a888533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a888533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a888533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a888533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a888533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a888533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1a888533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18097"/>
            <a:ext cx="9144000" cy="1711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74010"/>
            <a:ext cx="9144002" cy="2795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Mystery Text: I Notice/I Wonder (5 minutes)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8350" y="0"/>
            <a:ext cx="731518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0" y="0"/>
            <a:ext cx="3385500" cy="23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</a:rPr>
              <a:t>What do you notice about this image?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38761D"/>
                </a:solidFill>
              </a:rPr>
              <a:t>What do you wonder about it?</a:t>
            </a:r>
            <a:endParaRPr b="1" sz="24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Introduce Learning Targets  (5 min)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can describe the features of a field journal.</a:t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3469975" y="1152475"/>
            <a:ext cx="1503300" cy="6630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/>
          <p:nvPr/>
        </p:nvSpPr>
        <p:spPr>
          <a:xfrm>
            <a:off x="5607375" y="1096875"/>
            <a:ext cx="2268000" cy="7752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557850" y="1862625"/>
            <a:ext cx="62403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What do we mean by “features”?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615125" y="2402675"/>
            <a:ext cx="6240300" cy="10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</a:rPr>
              <a:t>Where have we read about </a:t>
            </a:r>
            <a:br>
              <a:rPr lang="en" sz="3000">
                <a:solidFill>
                  <a:srgbClr val="FF9900"/>
                </a:solidFill>
              </a:rPr>
            </a:br>
            <a:r>
              <a:rPr lang="en" sz="3000">
                <a:solidFill>
                  <a:srgbClr val="FF9900"/>
                </a:solidFill>
              </a:rPr>
              <a:t>“field journals” before?</a:t>
            </a:r>
            <a:endParaRPr sz="300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98550"/>
            <a:ext cx="8520600" cy="43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just looked at a page from a field journal.  During today’s lesson, you will learn about field journals.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Scientists such as Meg Lowman keep journals like these when they are exploring the natural world.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During our upcoming lessons, you will be receiving your own field journals and you will be learning to take notes on the world around you, just as scientists do.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87825" y="636725"/>
            <a:ext cx="8958600" cy="393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compare and contrast an informational text and a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 can describe how authors of field journals use a combination of drawings and text to communicate about their research.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describe how field journals include a blend of information and narrative writing.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224450"/>
            <a:ext cx="8520600" cy="43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distinction between </a:t>
            </a:r>
            <a:r>
              <a:rPr b="1" lang="en">
                <a:solidFill>
                  <a:srgbClr val="6AA84F"/>
                </a:solidFill>
              </a:rPr>
              <a:t>informational</a:t>
            </a:r>
            <a:r>
              <a:rPr lang="en"/>
              <a:t> and </a:t>
            </a:r>
            <a:r>
              <a:rPr b="1" lang="en">
                <a:solidFill>
                  <a:srgbClr val="9900FF"/>
                </a:solidFill>
              </a:rPr>
              <a:t>narrative</a:t>
            </a:r>
            <a:r>
              <a:rPr lang="en"/>
              <a:t> texts?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AA84F"/>
                </a:solidFill>
              </a:rPr>
              <a:t>Informational</a:t>
            </a:r>
            <a:r>
              <a:rPr lang="en"/>
              <a:t> texts provide readers with information about the real world.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9900FF"/>
                </a:solidFill>
              </a:rPr>
              <a:t>Narrative</a:t>
            </a:r>
            <a:r>
              <a:rPr lang="en"/>
              <a:t> texts tell a story.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Examining Examples of Field Journals (20 mins)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322050"/>
            <a:ext cx="8520600" cy="42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we are going to look at several different examples from different field journals.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will be taking notes about this various field journal samples.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5781200" y="141225"/>
            <a:ext cx="3051000" cy="48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going to use this Field Journal Note-Catcher to make observations on select pages from different field journals.</a:t>
            </a:r>
            <a:endParaRPr/>
          </a:p>
        </p:txBody>
      </p:sp>
      <p:pic>
        <p:nvPicPr>
          <p:cNvPr id="124" name="Google Shape;1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82132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8350" y="0"/>
            <a:ext cx="731518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0" y="0"/>
            <a:ext cx="3385500" cy="23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</a:rPr>
              <a:t>What do you notice about this image?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38761D"/>
                </a:solidFill>
              </a:rPr>
              <a:t>What do you wonder about it?</a:t>
            </a:r>
            <a:endParaRPr b="1" sz="24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idx="1" type="body"/>
          </p:nvPr>
        </p:nvSpPr>
        <p:spPr>
          <a:xfrm>
            <a:off x="5781200" y="141225"/>
            <a:ext cx="3051000" cy="48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going to use this Field Journal Note-Catcher to make observations on select pages from different field journals.</a:t>
            </a:r>
            <a:endParaRPr/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8213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176525" y="1103275"/>
            <a:ext cx="26214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drawings and text are mixed together on the page</a:t>
            </a:r>
            <a:endParaRPr b="1"/>
          </a:p>
        </p:txBody>
      </p:sp>
      <p:sp>
        <p:nvSpPr>
          <p:cNvPr id="138" name="Google Shape;138;p26"/>
          <p:cNvSpPr txBox="1"/>
          <p:nvPr/>
        </p:nvSpPr>
        <p:spPr>
          <a:xfrm>
            <a:off x="135625" y="244775"/>
            <a:ext cx="25419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EXAMPLE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11700" y="194175"/>
            <a:ext cx="8520600" cy="43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work in pairs to take notes on your Field Journal Note Catcher.  You have 10 minutes to complete the note catcher on your one field journal text.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Switch books with the other pair at your group to complete the right-hand column of the note-catcher.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Features of Informational Texts: Adding to the Anchor Chart (10 mins)</a:t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311700" y="1828800"/>
            <a:ext cx="8520600" cy="27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add “field journal” to our chart.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were some features that you noticed that we could add?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do these features help the reader?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Comparing </a:t>
            </a:r>
            <a:r>
              <a:rPr i="1" lang="en"/>
              <a:t>The Most Beautiful Roof in the World </a:t>
            </a:r>
            <a:r>
              <a:rPr lang="en"/>
              <a:t>to a Field Journal (15 mins)</a:t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525950"/>
            <a:ext cx="8520600" cy="30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Trade Field Journal pages with another pair one more time, so you each have a page that is new to you.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2350" y="382275"/>
            <a:ext cx="5529050" cy="35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0" y="139075"/>
            <a:ext cx="362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the Venn Diagram to compare and contrast the text features of the two texts. Remember to record features they have in common in the middle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67" name="Google Shape;16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Debrief:  Why Do Scientists Keep Field Journals? (5 mins)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</a:t>
            </a:r>
            <a:endParaRPr/>
          </a:p>
        </p:txBody>
      </p:sp>
      <p:sp>
        <p:nvSpPr>
          <p:cNvPr id="173" name="Google Shape;17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Why do scientists keep field journals?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