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6.xml"/>
  <Override ContentType="application/vnd.openxmlformats-officedocument.presentationml.slideMaster+xml" PartName="/ppt/slideMasters/slideMaster1.xml"/>
  <Override ContentType="application/vnd.openxmlformats-officedocument.presentationml.slide+xml" PartName="/ppt/slides/slide2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4"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 name="Shape 30"/>
        <p:cNvGrpSpPr/>
        <p:nvPr/>
      </p:nvGrpSpPr>
      <p:grpSpPr>
        <a:xfrm>
          <a:off x="0" y="0"/>
          <a:ext cx="0" cy="0"/>
          <a:chOff x="0" y="0"/>
          <a:chExt cx="0" cy="0"/>
        </a:xfrm>
      </p:grpSpPr>
      <p:sp>
        <p:nvSpPr>
          <p:cNvPr id="31" name="Google Shape;31;p: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2" name="Google Shape;3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 name="Shape 36"/>
        <p:cNvGrpSpPr/>
        <p:nvPr/>
      </p:nvGrpSpPr>
      <p:grpSpPr>
        <a:xfrm>
          <a:off x="0" y="0"/>
          <a:ext cx="0" cy="0"/>
          <a:chOff x="0" y="0"/>
          <a:chExt cx="0" cy="0"/>
        </a:xfrm>
      </p:grpSpPr>
      <p:sp>
        <p:nvSpPr>
          <p:cNvPr id="37" name="Google Shape;37;g994003981_0_1: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8" name="Google Shape;38;g994003981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 name="Shape 41"/>
        <p:cNvGrpSpPr/>
        <p:nvPr/>
      </p:nvGrpSpPr>
      <p:grpSpPr>
        <a:xfrm>
          <a:off x="0" y="0"/>
          <a:ext cx="0" cy="0"/>
          <a:chOff x="0" y="0"/>
          <a:chExt cx="0" cy="0"/>
        </a:xfrm>
      </p:grpSpPr>
      <p:sp>
        <p:nvSpPr>
          <p:cNvPr id="42" name="Google Shape;42;g994003981_0_7: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3" name="Google Shape;43;g994003981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 name="Shape 47"/>
        <p:cNvGrpSpPr/>
        <p:nvPr/>
      </p:nvGrpSpPr>
      <p:grpSpPr>
        <a:xfrm>
          <a:off x="0" y="0"/>
          <a:ext cx="0" cy="0"/>
          <a:chOff x="0" y="0"/>
          <a:chExt cx="0" cy="0"/>
        </a:xfrm>
      </p:grpSpPr>
      <p:sp>
        <p:nvSpPr>
          <p:cNvPr id="48" name="Google Shape;48;g994003981_0_12: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9" name="Google Shape;49;g994003981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 name="Shape 52"/>
        <p:cNvGrpSpPr/>
        <p:nvPr/>
      </p:nvGrpSpPr>
      <p:grpSpPr>
        <a:xfrm>
          <a:off x="0" y="0"/>
          <a:ext cx="0" cy="0"/>
          <a:chOff x="0" y="0"/>
          <a:chExt cx="0" cy="0"/>
        </a:xfrm>
      </p:grpSpPr>
      <p:sp>
        <p:nvSpPr>
          <p:cNvPr id="53" name="Google Shape;53;g994003981_0_17: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4" name="Google Shape;54;g994003981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 name="Shape 57"/>
        <p:cNvGrpSpPr/>
        <p:nvPr/>
      </p:nvGrpSpPr>
      <p:grpSpPr>
        <a:xfrm>
          <a:off x="0" y="0"/>
          <a:ext cx="0" cy="0"/>
          <a:chOff x="0" y="0"/>
          <a:chExt cx="0" cy="0"/>
        </a:xfrm>
      </p:grpSpPr>
      <p:sp>
        <p:nvSpPr>
          <p:cNvPr id="58" name="Google Shape;58;g994003981_0_22: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9" name="Google Shape;59;g994003981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 name="Shape 63"/>
        <p:cNvGrpSpPr/>
        <p:nvPr/>
      </p:nvGrpSpPr>
      <p:grpSpPr>
        <a:xfrm>
          <a:off x="0" y="0"/>
          <a:ext cx="0" cy="0"/>
          <a:chOff x="0" y="0"/>
          <a:chExt cx="0" cy="0"/>
        </a:xfrm>
      </p:grpSpPr>
      <p:sp>
        <p:nvSpPr>
          <p:cNvPr id="64" name="Google Shape;64;g994003981_0_27: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5" name="Google Shape;65;g994003981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g994003981_0_32: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1" name="Google Shape;71;g994003981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g994003981_0_37: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6" name="Google Shape;76;g994003981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g994003981_0_42: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1" name="Google Shape;81;g994003981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g994003981_0_47: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7" name="Google Shape;87;g994003981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g994003981_0_52: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3" name="Google Shape;93;g994003981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g994003981_0_57: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8" name="Google Shape;98;g994003981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g994003981_0_62: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3" name="Google Shape;103;g994003981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g994003981_0_67: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9" name="Google Shape;109;g994003981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994003981_0_72: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5" name="Google Shape;115;g994003981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994003981_0_77: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994003981_0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994003981_0_82: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4" name="Google Shape;134;g994003981_0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g994003981_0_87: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9" name="Google Shape;139;g994003981_0_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994003981_0_92: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5" name="Google Shape;145;g994003981_0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994003981_0_97: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1" name="Google Shape;151;g994003981_0_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994003981_0_102: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6" name="Google Shape;156;g994003981_0_1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994003981_0_107: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994003981_0_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g994003981_0_112: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7" name="Google Shape;167;g994003981_0_1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685800" y="1583342"/>
            <a:ext cx="7772400" cy="1159856"/>
          </a:xfrm>
          <a:prstGeom prst="rect">
            <a:avLst/>
          </a:prstGeom>
        </p:spPr>
        <p:txBody>
          <a:bodyPr anchorCtr="0" anchor="b" bIns="91425" lIns="91425" spcFirstLastPara="1" rIns="91425" wrap="square" tIns="91425">
            <a:no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1" name="Google Shape;11;p2"/>
          <p:cNvSpPr txBox="1"/>
          <p:nvPr>
            <p:ph idx="1" type="subTitle"/>
          </p:nvPr>
        </p:nvSpPr>
        <p:spPr>
          <a:xfrm>
            <a:off x="685800" y="2840054"/>
            <a:ext cx="7772400" cy="784738"/>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dk2"/>
              </a:buClr>
              <a:buSzPts val="3000"/>
              <a:buNone/>
              <a:defRPr>
                <a:solidFill>
                  <a:schemeClr val="dk2"/>
                </a:solidFill>
              </a:defRPr>
            </a:lvl1pPr>
            <a:lvl2pPr lvl="1" algn="ctr">
              <a:spcBef>
                <a:spcPts val="0"/>
              </a:spcBef>
              <a:spcAft>
                <a:spcPts val="0"/>
              </a:spcAft>
              <a:buClr>
                <a:schemeClr val="dk2"/>
              </a:buClr>
              <a:buSzPts val="3000"/>
              <a:buNone/>
              <a:defRPr sz="3000">
                <a:solidFill>
                  <a:schemeClr val="dk2"/>
                </a:solidFill>
              </a:defRPr>
            </a:lvl2pPr>
            <a:lvl3pPr lvl="2" algn="ctr">
              <a:spcBef>
                <a:spcPts val="0"/>
              </a:spcBef>
              <a:spcAft>
                <a:spcPts val="0"/>
              </a:spcAft>
              <a:buClr>
                <a:schemeClr val="dk2"/>
              </a:buClr>
              <a:buSzPts val="3000"/>
              <a:buNone/>
              <a:defRPr sz="3000">
                <a:solidFill>
                  <a:schemeClr val="dk2"/>
                </a:solidFill>
              </a:defRPr>
            </a:lvl3pPr>
            <a:lvl4pPr lvl="3" algn="ctr">
              <a:spcBef>
                <a:spcPts val="0"/>
              </a:spcBef>
              <a:spcAft>
                <a:spcPts val="0"/>
              </a:spcAft>
              <a:buClr>
                <a:schemeClr val="dk2"/>
              </a:buClr>
              <a:buSzPts val="3000"/>
              <a:buNone/>
              <a:defRPr sz="3000">
                <a:solidFill>
                  <a:schemeClr val="dk2"/>
                </a:solidFill>
              </a:defRPr>
            </a:lvl4pPr>
            <a:lvl5pPr lvl="4" algn="ctr">
              <a:spcBef>
                <a:spcPts val="0"/>
              </a:spcBef>
              <a:spcAft>
                <a:spcPts val="0"/>
              </a:spcAft>
              <a:buClr>
                <a:schemeClr val="dk2"/>
              </a:buClr>
              <a:buSzPts val="3000"/>
              <a:buNone/>
              <a:defRPr sz="3000">
                <a:solidFill>
                  <a:schemeClr val="dk2"/>
                </a:solidFill>
              </a:defRPr>
            </a:lvl5pPr>
            <a:lvl6pPr lvl="5" algn="ctr">
              <a:spcBef>
                <a:spcPts val="0"/>
              </a:spcBef>
              <a:spcAft>
                <a:spcPts val="0"/>
              </a:spcAft>
              <a:buClr>
                <a:schemeClr val="dk2"/>
              </a:buClr>
              <a:buSzPts val="3000"/>
              <a:buNone/>
              <a:defRPr sz="3000">
                <a:solidFill>
                  <a:schemeClr val="dk2"/>
                </a:solidFill>
              </a:defRPr>
            </a:lvl6pPr>
            <a:lvl7pPr lvl="6" algn="ctr">
              <a:spcBef>
                <a:spcPts val="0"/>
              </a:spcBef>
              <a:spcAft>
                <a:spcPts val="0"/>
              </a:spcAft>
              <a:buClr>
                <a:schemeClr val="dk2"/>
              </a:buClr>
              <a:buSzPts val="3000"/>
              <a:buNone/>
              <a:defRPr sz="3000">
                <a:solidFill>
                  <a:schemeClr val="dk2"/>
                </a:solidFill>
              </a:defRPr>
            </a:lvl7pPr>
            <a:lvl8pPr lvl="7" algn="ctr">
              <a:spcBef>
                <a:spcPts val="0"/>
              </a:spcBef>
              <a:spcAft>
                <a:spcPts val="0"/>
              </a:spcAft>
              <a:buClr>
                <a:schemeClr val="dk2"/>
              </a:buClr>
              <a:buSzPts val="3000"/>
              <a:buNone/>
              <a:defRPr sz="3000">
                <a:solidFill>
                  <a:schemeClr val="dk2"/>
                </a:solidFill>
              </a:defRPr>
            </a:lvl8pPr>
            <a:lvl9pPr lvl="8" algn="ctr">
              <a:spcBef>
                <a:spcPts val="0"/>
              </a:spcBef>
              <a:spcAft>
                <a:spcPts val="0"/>
              </a:spcAft>
              <a:buClr>
                <a:schemeClr val="dk2"/>
              </a:buClr>
              <a:buSzPts val="3000"/>
              <a:buNone/>
              <a:defRPr sz="3000">
                <a:solidFill>
                  <a:schemeClr val="dk2"/>
                </a:solidFill>
              </a:defRPr>
            </a:lvl9pPr>
          </a:lstStyle>
          <a:p/>
        </p:txBody>
      </p:sp>
      <p:sp>
        <p:nvSpPr>
          <p:cNvPr id="12" name="Google Shape;12;p2"/>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3"/>
          <p:cNvSpPr txBox="1"/>
          <p:nvPr>
            <p:ph type="title"/>
          </p:nvPr>
        </p:nvSpPr>
        <p:spPr>
          <a:xfrm>
            <a:off x="457200" y="205978"/>
            <a:ext cx="8229600" cy="857250"/>
          </a:xfrm>
          <a:prstGeom prst="rect">
            <a:avLst/>
          </a:prstGeom>
        </p:spPr>
        <p:txBody>
          <a:bodyPr anchorCtr="0" anchor="b"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15" name="Google Shape;15;p3"/>
          <p:cNvSpPr txBox="1"/>
          <p:nvPr>
            <p:ph idx="1" type="body"/>
          </p:nvPr>
        </p:nvSpPr>
        <p:spPr>
          <a:xfrm>
            <a:off x="457200" y="1200150"/>
            <a:ext cx="8229600" cy="3725681"/>
          </a:xfrm>
          <a:prstGeom prst="rect">
            <a:avLst/>
          </a:prstGeom>
        </p:spPr>
        <p:txBody>
          <a:bodyPr anchorCtr="0" anchor="t" bIns="91425" lIns="91425" spcFirstLastPara="1" rIns="91425" wrap="square" tIns="91425">
            <a:noAutofit/>
          </a:bodyPr>
          <a:lstStyle>
            <a:lvl1pPr indent="-419100" lvl="0" marL="457200">
              <a:spcBef>
                <a:spcPts val="600"/>
              </a:spcBef>
              <a:spcAft>
                <a:spcPts val="0"/>
              </a:spcAft>
              <a:buSzPts val="3000"/>
              <a:buChar char="●"/>
              <a:defRPr/>
            </a:lvl1pPr>
            <a:lvl2pPr indent="-381000" lvl="1" marL="914400">
              <a:spcBef>
                <a:spcPts val="0"/>
              </a:spcBef>
              <a:spcAft>
                <a:spcPts val="0"/>
              </a:spcAft>
              <a:buSzPts val="2400"/>
              <a:buChar char="○"/>
              <a:defRPr/>
            </a:lvl2pPr>
            <a:lvl3pPr indent="-381000" lvl="2" marL="1371600">
              <a:spcBef>
                <a:spcPts val="0"/>
              </a:spcBef>
              <a:spcAft>
                <a:spcPts val="0"/>
              </a:spcAft>
              <a:buSzPts val="24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16" name="Google Shape;16;p3"/>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7" name="Shape 17"/>
        <p:cNvGrpSpPr/>
        <p:nvPr/>
      </p:nvGrpSpPr>
      <p:grpSpPr>
        <a:xfrm>
          <a:off x="0" y="0"/>
          <a:ext cx="0" cy="0"/>
          <a:chOff x="0" y="0"/>
          <a:chExt cx="0" cy="0"/>
        </a:xfrm>
      </p:grpSpPr>
      <p:sp>
        <p:nvSpPr>
          <p:cNvPr id="18" name="Google Shape;18;p4"/>
          <p:cNvSpPr txBox="1"/>
          <p:nvPr>
            <p:ph type="title"/>
          </p:nvPr>
        </p:nvSpPr>
        <p:spPr>
          <a:xfrm>
            <a:off x="457200" y="205978"/>
            <a:ext cx="8229600" cy="857250"/>
          </a:xfrm>
          <a:prstGeom prst="rect">
            <a:avLst/>
          </a:prstGeom>
        </p:spPr>
        <p:txBody>
          <a:bodyPr anchorCtr="0" anchor="b"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19" name="Google Shape;19;p4"/>
          <p:cNvSpPr txBox="1"/>
          <p:nvPr>
            <p:ph idx="1" type="body"/>
          </p:nvPr>
        </p:nvSpPr>
        <p:spPr>
          <a:xfrm>
            <a:off x="457200" y="1200150"/>
            <a:ext cx="3994526" cy="3725681"/>
          </a:xfrm>
          <a:prstGeom prst="rect">
            <a:avLst/>
          </a:prstGeom>
        </p:spPr>
        <p:txBody>
          <a:bodyPr anchorCtr="0" anchor="t" bIns="91425" lIns="91425" spcFirstLastPara="1" rIns="91425" wrap="square" tIns="91425">
            <a:noAutofit/>
          </a:bodyPr>
          <a:lstStyle>
            <a:lvl1pPr indent="-419100" lvl="0" marL="457200">
              <a:spcBef>
                <a:spcPts val="600"/>
              </a:spcBef>
              <a:spcAft>
                <a:spcPts val="0"/>
              </a:spcAft>
              <a:buSzPts val="3000"/>
              <a:buChar char="●"/>
              <a:defRPr/>
            </a:lvl1pPr>
            <a:lvl2pPr indent="-381000" lvl="1" marL="914400">
              <a:spcBef>
                <a:spcPts val="0"/>
              </a:spcBef>
              <a:spcAft>
                <a:spcPts val="0"/>
              </a:spcAft>
              <a:buSzPts val="2400"/>
              <a:buChar char="○"/>
              <a:defRPr/>
            </a:lvl2pPr>
            <a:lvl3pPr indent="-381000" lvl="2" marL="1371600">
              <a:spcBef>
                <a:spcPts val="0"/>
              </a:spcBef>
              <a:spcAft>
                <a:spcPts val="0"/>
              </a:spcAft>
              <a:buSzPts val="24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20" name="Google Shape;20;p4"/>
          <p:cNvSpPr txBox="1"/>
          <p:nvPr>
            <p:ph idx="2" type="body"/>
          </p:nvPr>
        </p:nvSpPr>
        <p:spPr>
          <a:xfrm>
            <a:off x="4692274" y="1200150"/>
            <a:ext cx="3994526" cy="3725681"/>
          </a:xfrm>
          <a:prstGeom prst="rect">
            <a:avLst/>
          </a:prstGeom>
        </p:spPr>
        <p:txBody>
          <a:bodyPr anchorCtr="0" anchor="t" bIns="91425" lIns="91425" spcFirstLastPara="1" rIns="91425" wrap="square" tIns="91425">
            <a:noAutofit/>
          </a:bodyPr>
          <a:lstStyle>
            <a:lvl1pPr indent="-419100" lvl="0" marL="457200">
              <a:spcBef>
                <a:spcPts val="600"/>
              </a:spcBef>
              <a:spcAft>
                <a:spcPts val="0"/>
              </a:spcAft>
              <a:buSzPts val="3000"/>
              <a:buChar char="●"/>
              <a:defRPr/>
            </a:lvl1pPr>
            <a:lvl2pPr indent="-381000" lvl="1" marL="914400">
              <a:spcBef>
                <a:spcPts val="0"/>
              </a:spcBef>
              <a:spcAft>
                <a:spcPts val="0"/>
              </a:spcAft>
              <a:buSzPts val="2400"/>
              <a:buChar char="○"/>
              <a:defRPr/>
            </a:lvl2pPr>
            <a:lvl3pPr indent="-381000" lvl="2" marL="1371600">
              <a:spcBef>
                <a:spcPts val="0"/>
              </a:spcBef>
              <a:spcAft>
                <a:spcPts val="0"/>
              </a:spcAft>
              <a:buSzPts val="24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21" name="Google Shape;21;p4"/>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2" name="Shape 22"/>
        <p:cNvGrpSpPr/>
        <p:nvPr/>
      </p:nvGrpSpPr>
      <p:grpSpPr>
        <a:xfrm>
          <a:off x="0" y="0"/>
          <a:ext cx="0" cy="0"/>
          <a:chOff x="0" y="0"/>
          <a:chExt cx="0" cy="0"/>
        </a:xfrm>
      </p:grpSpPr>
      <p:sp>
        <p:nvSpPr>
          <p:cNvPr id="23" name="Google Shape;23;p5"/>
          <p:cNvSpPr txBox="1"/>
          <p:nvPr>
            <p:ph type="title"/>
          </p:nvPr>
        </p:nvSpPr>
        <p:spPr>
          <a:xfrm>
            <a:off x="457200" y="205978"/>
            <a:ext cx="8229600" cy="857250"/>
          </a:xfrm>
          <a:prstGeom prst="rect">
            <a:avLst/>
          </a:prstGeom>
        </p:spPr>
        <p:txBody>
          <a:bodyPr anchorCtr="0" anchor="b"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24" name="Google Shape;24;p5"/>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5" name="Shape 25"/>
        <p:cNvGrpSpPr/>
        <p:nvPr/>
      </p:nvGrpSpPr>
      <p:grpSpPr>
        <a:xfrm>
          <a:off x="0" y="0"/>
          <a:ext cx="0" cy="0"/>
          <a:chOff x="0" y="0"/>
          <a:chExt cx="0" cy="0"/>
        </a:xfrm>
      </p:grpSpPr>
      <p:sp>
        <p:nvSpPr>
          <p:cNvPr id="26" name="Google Shape;26;p6"/>
          <p:cNvSpPr txBox="1"/>
          <p:nvPr>
            <p:ph idx="1" type="body"/>
          </p:nvPr>
        </p:nvSpPr>
        <p:spPr>
          <a:xfrm>
            <a:off x="457200" y="4406309"/>
            <a:ext cx="8229600" cy="519520"/>
          </a:xfrm>
          <a:prstGeom prst="rect">
            <a:avLst/>
          </a:prstGeom>
        </p:spPr>
        <p:txBody>
          <a:bodyPr anchorCtr="0" anchor="t" bIns="91425" lIns="91425" spcFirstLastPara="1" rIns="91425" wrap="square" tIns="91425">
            <a:noAutofit/>
          </a:bodyPr>
          <a:lstStyle>
            <a:lvl1pPr indent="-228600" lvl="0" marL="457200" algn="ctr">
              <a:spcBef>
                <a:spcPts val="360"/>
              </a:spcBef>
              <a:spcAft>
                <a:spcPts val="0"/>
              </a:spcAft>
              <a:buSzPts val="1800"/>
              <a:buNone/>
              <a:defRPr sz="1800"/>
            </a:lvl1pPr>
          </a:lstStyle>
          <a:p/>
        </p:txBody>
      </p:sp>
      <p:sp>
        <p:nvSpPr>
          <p:cNvPr id="27" name="Google Shape;27;p6"/>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8" name="Shape 28"/>
        <p:cNvGrpSpPr/>
        <p:nvPr/>
      </p:nvGrpSpPr>
      <p:grpSpPr>
        <a:xfrm>
          <a:off x="0" y="0"/>
          <a:ext cx="0" cy="0"/>
          <a:chOff x="0" y="0"/>
          <a:chExt cx="0" cy="0"/>
        </a:xfrm>
      </p:grpSpPr>
      <p:sp>
        <p:nvSpPr>
          <p:cNvPr id="29" name="Google Shape;29;p7"/>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7200" y="205978"/>
            <a:ext cx="8229600" cy="857250"/>
          </a:xfrm>
          <a:prstGeom prst="rect">
            <a:avLst/>
          </a:prstGeom>
          <a:noFill/>
          <a:ln>
            <a:noFill/>
          </a:ln>
        </p:spPr>
        <p:txBody>
          <a:bodyPr anchorCtr="0" anchor="b" bIns="91425" lIns="91425" spcFirstLastPara="1" rIns="91425" wrap="square" tIns="91425">
            <a:noAutofit/>
          </a:bodyPr>
          <a:lstStyle>
            <a:lvl1pPr lvl="0">
              <a:spcBef>
                <a:spcPts val="0"/>
              </a:spcBef>
              <a:spcAft>
                <a:spcPts val="0"/>
              </a:spcAft>
              <a:buClr>
                <a:schemeClr val="dk1"/>
              </a:buClr>
              <a:buSzPts val="3600"/>
              <a:buNone/>
              <a:defRPr b="1" sz="3600">
                <a:solidFill>
                  <a:schemeClr val="dk1"/>
                </a:solidFill>
              </a:defRPr>
            </a:lvl1pPr>
            <a:lvl2pPr lvl="1">
              <a:spcBef>
                <a:spcPts val="0"/>
              </a:spcBef>
              <a:spcAft>
                <a:spcPts val="0"/>
              </a:spcAft>
              <a:buClr>
                <a:schemeClr val="dk1"/>
              </a:buClr>
              <a:buSzPts val="3600"/>
              <a:buNone/>
              <a:defRPr b="1" sz="3600">
                <a:solidFill>
                  <a:schemeClr val="dk1"/>
                </a:solidFill>
              </a:defRPr>
            </a:lvl2pPr>
            <a:lvl3pPr lvl="2">
              <a:spcBef>
                <a:spcPts val="0"/>
              </a:spcBef>
              <a:spcAft>
                <a:spcPts val="0"/>
              </a:spcAft>
              <a:buClr>
                <a:schemeClr val="dk1"/>
              </a:buClr>
              <a:buSzPts val="3600"/>
              <a:buNone/>
              <a:defRPr b="1" sz="3600">
                <a:solidFill>
                  <a:schemeClr val="dk1"/>
                </a:solidFill>
              </a:defRPr>
            </a:lvl3pPr>
            <a:lvl4pPr lvl="3">
              <a:spcBef>
                <a:spcPts val="0"/>
              </a:spcBef>
              <a:spcAft>
                <a:spcPts val="0"/>
              </a:spcAft>
              <a:buClr>
                <a:schemeClr val="dk1"/>
              </a:buClr>
              <a:buSzPts val="3600"/>
              <a:buNone/>
              <a:defRPr b="1" sz="3600">
                <a:solidFill>
                  <a:schemeClr val="dk1"/>
                </a:solidFill>
              </a:defRPr>
            </a:lvl4pPr>
            <a:lvl5pPr lvl="4">
              <a:spcBef>
                <a:spcPts val="0"/>
              </a:spcBef>
              <a:spcAft>
                <a:spcPts val="0"/>
              </a:spcAft>
              <a:buClr>
                <a:schemeClr val="dk1"/>
              </a:buClr>
              <a:buSzPts val="3600"/>
              <a:buNone/>
              <a:defRPr b="1" sz="3600">
                <a:solidFill>
                  <a:schemeClr val="dk1"/>
                </a:solidFill>
              </a:defRPr>
            </a:lvl5pPr>
            <a:lvl6pPr lvl="5">
              <a:spcBef>
                <a:spcPts val="0"/>
              </a:spcBef>
              <a:spcAft>
                <a:spcPts val="0"/>
              </a:spcAft>
              <a:buClr>
                <a:schemeClr val="dk1"/>
              </a:buClr>
              <a:buSzPts val="3600"/>
              <a:buNone/>
              <a:defRPr b="1" sz="3600">
                <a:solidFill>
                  <a:schemeClr val="dk1"/>
                </a:solidFill>
              </a:defRPr>
            </a:lvl6pPr>
            <a:lvl7pPr lvl="6">
              <a:spcBef>
                <a:spcPts val="0"/>
              </a:spcBef>
              <a:spcAft>
                <a:spcPts val="0"/>
              </a:spcAft>
              <a:buClr>
                <a:schemeClr val="dk1"/>
              </a:buClr>
              <a:buSzPts val="3600"/>
              <a:buNone/>
              <a:defRPr b="1" sz="3600">
                <a:solidFill>
                  <a:schemeClr val="dk1"/>
                </a:solidFill>
              </a:defRPr>
            </a:lvl7pPr>
            <a:lvl8pPr lvl="7">
              <a:spcBef>
                <a:spcPts val="0"/>
              </a:spcBef>
              <a:spcAft>
                <a:spcPts val="0"/>
              </a:spcAft>
              <a:buClr>
                <a:schemeClr val="dk1"/>
              </a:buClr>
              <a:buSzPts val="3600"/>
              <a:buNone/>
              <a:defRPr b="1" sz="3600">
                <a:solidFill>
                  <a:schemeClr val="dk1"/>
                </a:solidFill>
              </a:defRPr>
            </a:lvl8pPr>
            <a:lvl9pPr lvl="8">
              <a:spcBef>
                <a:spcPts val="0"/>
              </a:spcBef>
              <a:spcAft>
                <a:spcPts val="0"/>
              </a:spcAft>
              <a:buClr>
                <a:schemeClr val="dk1"/>
              </a:buClr>
              <a:buSzPts val="3600"/>
              <a:buNone/>
              <a:defRPr b="1" sz="3600">
                <a:solidFill>
                  <a:schemeClr val="dk1"/>
                </a:solidFill>
              </a:defRPr>
            </a:lvl9pPr>
          </a:lstStyle>
          <a:p/>
        </p:txBody>
      </p:sp>
      <p:sp>
        <p:nvSpPr>
          <p:cNvPr id="7" name="Google Shape;7;p1"/>
          <p:cNvSpPr txBox="1"/>
          <p:nvPr>
            <p:ph idx="1" type="body"/>
          </p:nvPr>
        </p:nvSpPr>
        <p:spPr>
          <a:xfrm>
            <a:off x="457200" y="1200150"/>
            <a:ext cx="8229600" cy="3725681"/>
          </a:xfrm>
          <a:prstGeom prst="rect">
            <a:avLst/>
          </a:prstGeom>
          <a:noFill/>
          <a:ln>
            <a:noFill/>
          </a:ln>
        </p:spPr>
        <p:txBody>
          <a:bodyPr anchorCtr="0" anchor="t" bIns="91425" lIns="91425" spcFirstLastPara="1" rIns="91425" wrap="square" tIns="91425">
            <a:noAutofit/>
          </a:bodyPr>
          <a:lstStyle>
            <a:lvl1pPr indent="-419100" lvl="0" marL="457200">
              <a:spcBef>
                <a:spcPts val="600"/>
              </a:spcBef>
              <a:spcAft>
                <a:spcPts val="0"/>
              </a:spcAft>
              <a:buClr>
                <a:schemeClr val="dk1"/>
              </a:buClr>
              <a:buSzPts val="3000"/>
              <a:buChar char="●"/>
              <a:defRPr sz="3000">
                <a:solidFill>
                  <a:schemeClr val="dk1"/>
                </a:solidFill>
              </a:defRPr>
            </a:lvl1pPr>
            <a:lvl2pPr indent="-381000" lvl="1" marL="914400">
              <a:spcBef>
                <a:spcPts val="0"/>
              </a:spcBef>
              <a:spcAft>
                <a:spcPts val="0"/>
              </a:spcAft>
              <a:buClr>
                <a:schemeClr val="dk1"/>
              </a:buClr>
              <a:buSzPts val="2400"/>
              <a:buChar char="○"/>
              <a:defRPr sz="2400">
                <a:solidFill>
                  <a:schemeClr val="dk1"/>
                </a:solidFill>
              </a:defRPr>
            </a:lvl2pPr>
            <a:lvl3pPr indent="-381000" lvl="2" marL="1371600">
              <a:spcBef>
                <a:spcPts val="0"/>
              </a:spcBef>
              <a:spcAft>
                <a:spcPts val="0"/>
              </a:spcAft>
              <a:buClr>
                <a:schemeClr val="dk1"/>
              </a:buClr>
              <a:buSzPts val="2400"/>
              <a:buChar char="■"/>
              <a:defRPr sz="2400">
                <a:solidFill>
                  <a:schemeClr val="dk1"/>
                </a:solidFill>
              </a:defRPr>
            </a:lvl3pPr>
            <a:lvl4pPr indent="-342900" lvl="3" marL="1828800">
              <a:spcBef>
                <a:spcPts val="0"/>
              </a:spcBef>
              <a:spcAft>
                <a:spcPts val="0"/>
              </a:spcAft>
              <a:buClr>
                <a:schemeClr val="dk1"/>
              </a:buClr>
              <a:buSzPts val="1800"/>
              <a:buChar char="●"/>
              <a:defRPr sz="1800">
                <a:solidFill>
                  <a:schemeClr val="dk1"/>
                </a:solidFill>
              </a:defRPr>
            </a:lvl4pPr>
            <a:lvl5pPr indent="-342900" lvl="4" marL="2286000">
              <a:spcBef>
                <a:spcPts val="0"/>
              </a:spcBef>
              <a:spcAft>
                <a:spcPts val="0"/>
              </a:spcAft>
              <a:buClr>
                <a:schemeClr val="dk1"/>
              </a:buClr>
              <a:buSzPts val="1800"/>
              <a:buChar char="○"/>
              <a:defRPr sz="1800">
                <a:solidFill>
                  <a:schemeClr val="dk1"/>
                </a:solidFill>
              </a:defRPr>
            </a:lvl5pPr>
            <a:lvl6pPr indent="-342900" lvl="5" marL="2743200">
              <a:spcBef>
                <a:spcPts val="0"/>
              </a:spcBef>
              <a:spcAft>
                <a:spcPts val="0"/>
              </a:spcAft>
              <a:buClr>
                <a:schemeClr val="dk1"/>
              </a:buClr>
              <a:buSzPts val="1800"/>
              <a:buChar char="■"/>
              <a:defRPr sz="1800">
                <a:solidFill>
                  <a:schemeClr val="dk1"/>
                </a:solidFill>
              </a:defRPr>
            </a:lvl6pPr>
            <a:lvl7pPr indent="-342900" lvl="6" marL="3200400">
              <a:spcBef>
                <a:spcPts val="0"/>
              </a:spcBef>
              <a:spcAft>
                <a:spcPts val="0"/>
              </a:spcAft>
              <a:buClr>
                <a:schemeClr val="dk1"/>
              </a:buClr>
              <a:buSzPts val="1800"/>
              <a:buChar char="●"/>
              <a:defRPr sz="1800">
                <a:solidFill>
                  <a:schemeClr val="dk1"/>
                </a:solidFill>
              </a:defRPr>
            </a:lvl7pPr>
            <a:lvl8pPr indent="-342900" lvl="7" marL="3657600">
              <a:spcBef>
                <a:spcPts val="0"/>
              </a:spcBef>
              <a:spcAft>
                <a:spcPts val="0"/>
              </a:spcAft>
              <a:buClr>
                <a:schemeClr val="dk1"/>
              </a:buClr>
              <a:buSzPts val="1800"/>
              <a:buChar char="○"/>
              <a:defRPr sz="1800">
                <a:solidFill>
                  <a:schemeClr val="dk1"/>
                </a:solidFill>
              </a:defRPr>
            </a:lvl8pPr>
            <a:lvl9pPr indent="-342900" lvl="8" marL="4114800">
              <a:spcBef>
                <a:spcPts val="0"/>
              </a:spcBef>
              <a:spcAft>
                <a:spcPts val="0"/>
              </a:spcAft>
              <a:buClr>
                <a:schemeClr val="dk1"/>
              </a:buClr>
              <a:buSzPts val="1800"/>
              <a:buChar char="■"/>
              <a:defRPr sz="1800">
                <a:solidFill>
                  <a:schemeClr val="dk1"/>
                </a:solidFill>
              </a:defRPr>
            </a:lvl9pPr>
          </a:lstStyle>
          <a:p/>
        </p:txBody>
      </p:sp>
      <p:sp>
        <p:nvSpPr>
          <p:cNvPr id="8" name="Google Shape;8;p1"/>
          <p:cNvSpPr txBox="1"/>
          <p:nvPr>
            <p:ph idx="12" type="sldNum"/>
          </p:nvPr>
        </p:nvSpPr>
        <p:spPr>
          <a:xfrm>
            <a:off x="8556791" y="4749851"/>
            <a:ext cx="548700" cy="393525"/>
          </a:xfrm>
          <a:prstGeom prst="rect">
            <a:avLst/>
          </a:prstGeom>
          <a:noFill/>
          <a:ln>
            <a:noFill/>
          </a:ln>
        </p:spPr>
        <p:txBody>
          <a:bodyPr anchorCtr="0" anchor="ctr" bIns="91425" lIns="91425" spcFirstLastPara="1" rIns="91425" wrap="square" tIns="91425">
            <a:noAutofit/>
          </a:bodyPr>
          <a:lstStyle>
            <a:lvl1pPr lvl="0" algn="r">
              <a:buNone/>
              <a:defRPr sz="1300">
                <a:solidFill>
                  <a:schemeClr val="dk1"/>
                </a:solidFill>
              </a:defRPr>
            </a:lvl1pPr>
            <a:lvl2pPr lvl="1" algn="r">
              <a:buNone/>
              <a:defRPr sz="1300">
                <a:solidFill>
                  <a:schemeClr val="dk1"/>
                </a:solidFill>
              </a:defRPr>
            </a:lvl2pPr>
            <a:lvl3pPr lvl="2" algn="r">
              <a:buNone/>
              <a:defRPr sz="1300">
                <a:solidFill>
                  <a:schemeClr val="dk1"/>
                </a:solidFill>
              </a:defRPr>
            </a:lvl3pPr>
            <a:lvl4pPr lvl="3" algn="r">
              <a:buNone/>
              <a:defRPr sz="1300">
                <a:solidFill>
                  <a:schemeClr val="dk1"/>
                </a:solidFill>
              </a:defRPr>
            </a:lvl4pPr>
            <a:lvl5pPr lvl="4" algn="r">
              <a:buNone/>
              <a:defRPr sz="1300">
                <a:solidFill>
                  <a:schemeClr val="dk1"/>
                </a:solidFill>
              </a:defRPr>
            </a:lvl5pPr>
            <a:lvl6pPr lvl="5" algn="r">
              <a:buNone/>
              <a:defRPr sz="1300">
                <a:solidFill>
                  <a:schemeClr val="dk1"/>
                </a:solidFill>
              </a:defRPr>
            </a:lvl6pPr>
            <a:lvl7pPr lvl="6" algn="r">
              <a:buNone/>
              <a:defRPr sz="1300">
                <a:solidFill>
                  <a:schemeClr val="dk1"/>
                </a:solidFill>
              </a:defRPr>
            </a:lvl7pPr>
            <a:lvl8pPr lvl="7" algn="r">
              <a:buNone/>
              <a:defRPr sz="1300">
                <a:solidFill>
                  <a:schemeClr val="dk1"/>
                </a:solidFill>
              </a:defRPr>
            </a:lvl8pPr>
            <a:lvl9pPr lvl="8" algn="r">
              <a:buNone/>
              <a:defRPr sz="1300">
                <a:solidFill>
                  <a:schemeClr val="dk1"/>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 name="Shape 33"/>
        <p:cNvGrpSpPr/>
        <p:nvPr/>
      </p:nvGrpSpPr>
      <p:grpSpPr>
        <a:xfrm>
          <a:off x="0" y="0"/>
          <a:ext cx="0" cy="0"/>
          <a:chOff x="0" y="0"/>
          <a:chExt cx="0" cy="0"/>
        </a:xfrm>
      </p:grpSpPr>
      <p:sp>
        <p:nvSpPr>
          <p:cNvPr id="34" name="Google Shape;34;p8"/>
          <p:cNvSpPr txBox="1"/>
          <p:nvPr>
            <p:ph idx="1" type="subTitle"/>
          </p:nvPr>
        </p:nvSpPr>
        <p:spPr>
          <a:xfrm>
            <a:off x="685800" y="2840054"/>
            <a:ext cx="7772400" cy="784738"/>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pic>
        <p:nvPicPr>
          <p:cNvPr id="35" name="Google Shape;35;p8"/>
          <p:cNvPicPr preferRelativeResize="0"/>
          <p:nvPr/>
        </p:nvPicPr>
        <p:blipFill>
          <a:blip r:embed="rId3">
            <a:alphaModFix/>
          </a:blip>
          <a:stretch>
            <a:fillRect/>
          </a:stretch>
        </p:blipFill>
        <p:spPr>
          <a:xfrm>
            <a:off x="0" y="1683816"/>
            <a:ext cx="9143999" cy="1991618"/>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 name="Shape 39"/>
        <p:cNvGrpSpPr/>
        <p:nvPr/>
      </p:nvGrpSpPr>
      <p:grpSpPr>
        <a:xfrm>
          <a:off x="0" y="0"/>
          <a:ext cx="0" cy="0"/>
          <a:chOff x="0" y="0"/>
          <a:chExt cx="0" cy="0"/>
        </a:xfrm>
      </p:grpSpPr>
      <p:pic>
        <p:nvPicPr>
          <p:cNvPr id="40" name="Google Shape;40;p9"/>
          <p:cNvPicPr preferRelativeResize="0"/>
          <p:nvPr/>
        </p:nvPicPr>
        <p:blipFill>
          <a:blip r:embed="rId3">
            <a:alphaModFix/>
          </a:blip>
          <a:stretch>
            <a:fillRect/>
          </a:stretch>
        </p:blipFill>
        <p:spPr>
          <a:xfrm>
            <a:off x="0" y="800897"/>
            <a:ext cx="9144002" cy="2972857"/>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 name="Shape 44"/>
        <p:cNvGrpSpPr/>
        <p:nvPr/>
      </p:nvGrpSpPr>
      <p:grpSpPr>
        <a:xfrm>
          <a:off x="0" y="0"/>
          <a:ext cx="0" cy="0"/>
          <a:chOff x="0" y="0"/>
          <a:chExt cx="0" cy="0"/>
        </a:xfrm>
      </p:grpSpPr>
      <p:sp>
        <p:nvSpPr>
          <p:cNvPr id="45" name="Google Shape;45;p10"/>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Opening	</a:t>
            </a:r>
            <a:endParaRPr/>
          </a:p>
        </p:txBody>
      </p:sp>
      <p:sp>
        <p:nvSpPr>
          <p:cNvPr id="46" name="Google Shape;46;p10"/>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419100" lvl="0" marL="457200" rtl="0" algn="l">
              <a:spcBef>
                <a:spcPts val="600"/>
              </a:spcBef>
              <a:spcAft>
                <a:spcPts val="0"/>
              </a:spcAft>
              <a:buSzPts val="3000"/>
              <a:buAutoNum type="alphaUcPeriod"/>
            </a:pPr>
            <a:r>
              <a:rPr lang="en"/>
              <a:t>Reviewing Homework and Engaging the Reader (5 min)</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 name="Shape 50"/>
        <p:cNvGrpSpPr/>
        <p:nvPr/>
      </p:nvGrpSpPr>
      <p:grpSpPr>
        <a:xfrm>
          <a:off x="0" y="0"/>
          <a:ext cx="0" cy="0"/>
          <a:chOff x="0" y="0"/>
          <a:chExt cx="0" cy="0"/>
        </a:xfrm>
      </p:grpSpPr>
      <p:sp>
        <p:nvSpPr>
          <p:cNvPr id="51" name="Google Shape;51;p11"/>
          <p:cNvSpPr txBox="1"/>
          <p:nvPr>
            <p:ph idx="1" type="body"/>
          </p:nvPr>
        </p:nvSpPr>
        <p:spPr>
          <a:xfrm>
            <a:off x="457200" y="151475"/>
            <a:ext cx="8229600" cy="47745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Take out your journals and share with a partner one more thing that you learned about Meg Lowman from your rereading and the vocabulary homework.</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 name="Shape 55"/>
        <p:cNvGrpSpPr/>
        <p:nvPr/>
      </p:nvGrpSpPr>
      <p:grpSpPr>
        <a:xfrm>
          <a:off x="0" y="0"/>
          <a:ext cx="0" cy="0"/>
          <a:chOff x="0" y="0"/>
          <a:chExt cx="0" cy="0"/>
        </a:xfrm>
      </p:grpSpPr>
      <p:sp>
        <p:nvSpPr>
          <p:cNvPr id="56" name="Google Shape;56;p12"/>
          <p:cNvSpPr txBox="1"/>
          <p:nvPr>
            <p:ph idx="1" type="body"/>
          </p:nvPr>
        </p:nvSpPr>
        <p:spPr>
          <a:xfrm>
            <a:off x="457200" y="118775"/>
            <a:ext cx="8229600" cy="48072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Today, we are going to read about how Meg Lowman collects and preserves specimens in the rainforest and then you will get to follow her process to do the same with your samples that you’ve collected.</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 name="Shape 60"/>
        <p:cNvGrpSpPr/>
        <p:nvPr/>
      </p:nvGrpSpPr>
      <p:grpSpPr>
        <a:xfrm>
          <a:off x="0" y="0"/>
          <a:ext cx="0" cy="0"/>
          <a:chOff x="0" y="0"/>
          <a:chExt cx="0" cy="0"/>
        </a:xfrm>
      </p:grpSpPr>
      <p:sp>
        <p:nvSpPr>
          <p:cNvPr id="61" name="Google Shape;61;p13"/>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B. </a:t>
            </a:r>
            <a:r>
              <a:rPr lang="en" sz="3400"/>
              <a:t>Introducing Learning Targets (5 min)</a:t>
            </a:r>
            <a:endParaRPr sz="3400"/>
          </a:p>
        </p:txBody>
      </p:sp>
      <p:sp>
        <p:nvSpPr>
          <p:cNvPr id="62" name="Google Shape;62;p13"/>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Learning Target”</a:t>
            </a:r>
            <a:endParaRPr/>
          </a:p>
          <a:p>
            <a:pPr indent="-419100" lvl="0" marL="457200" rtl="0" algn="l">
              <a:spcBef>
                <a:spcPts val="600"/>
              </a:spcBef>
              <a:spcAft>
                <a:spcPts val="0"/>
              </a:spcAft>
              <a:buSzPts val="3000"/>
              <a:buChar char="●"/>
            </a:pPr>
            <a:r>
              <a:rPr lang="en"/>
              <a:t>“I can determine the process Meg Lowman uses to preserve specimens”</a:t>
            </a:r>
            <a:endParaRPr/>
          </a:p>
          <a:p>
            <a:pPr indent="-419100" lvl="0" marL="457200" rtl="0" algn="l">
              <a:spcBef>
                <a:spcPts val="0"/>
              </a:spcBef>
              <a:spcAft>
                <a:spcPts val="0"/>
              </a:spcAft>
              <a:buSzPts val="3000"/>
              <a:buChar char="●"/>
            </a:pPr>
            <a:r>
              <a:rPr lang="en"/>
              <a:t>“ I can outline the steps to preserving a specimen from the natural world.”</a:t>
            </a:r>
            <a:endParaRPr/>
          </a:p>
          <a:p>
            <a:pPr indent="0" lvl="0" marL="0" rtl="0" algn="l">
              <a:spcBef>
                <a:spcPts val="600"/>
              </a:spcBef>
              <a:spcAft>
                <a:spcPts val="0"/>
              </a:spcAft>
              <a:buNone/>
            </a:pPr>
            <a:r>
              <a:rPr lang="en"/>
              <a:t>*What does </a:t>
            </a:r>
            <a:r>
              <a:rPr i="1" lang="en"/>
              <a:t>process</a:t>
            </a:r>
            <a:r>
              <a:rPr lang="en"/>
              <a:t> mean?*</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 name="Shape 66"/>
        <p:cNvGrpSpPr/>
        <p:nvPr/>
      </p:nvGrpSpPr>
      <p:grpSpPr>
        <a:xfrm>
          <a:off x="0" y="0"/>
          <a:ext cx="0" cy="0"/>
          <a:chOff x="0" y="0"/>
          <a:chExt cx="0" cy="0"/>
        </a:xfrm>
      </p:grpSpPr>
      <p:sp>
        <p:nvSpPr>
          <p:cNvPr id="67" name="Google Shape;67;p14"/>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Work Time</a:t>
            </a:r>
            <a:endParaRPr/>
          </a:p>
        </p:txBody>
      </p:sp>
      <p:sp>
        <p:nvSpPr>
          <p:cNvPr id="68" name="Google Shape;68;p14"/>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419100" lvl="0" marL="457200" rtl="0" algn="l">
              <a:spcBef>
                <a:spcPts val="600"/>
              </a:spcBef>
              <a:spcAft>
                <a:spcPts val="0"/>
              </a:spcAft>
              <a:buSzPts val="3000"/>
              <a:buAutoNum type="alphaUcPeriod"/>
            </a:pPr>
            <a:r>
              <a:rPr lang="en"/>
              <a:t>Read-aloud and Main Idea: How Meg Lowman Studies the Rainforest (10 mins)</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 name="Shape 72"/>
        <p:cNvGrpSpPr/>
        <p:nvPr/>
      </p:nvGrpSpPr>
      <p:grpSpPr>
        <a:xfrm>
          <a:off x="0" y="0"/>
          <a:ext cx="0" cy="0"/>
          <a:chOff x="0" y="0"/>
          <a:chExt cx="0" cy="0"/>
        </a:xfrm>
      </p:grpSpPr>
      <p:sp>
        <p:nvSpPr>
          <p:cNvPr id="73" name="Google Shape;73;p15"/>
          <p:cNvSpPr txBox="1"/>
          <p:nvPr>
            <p:ph idx="1" type="body"/>
          </p:nvPr>
        </p:nvSpPr>
        <p:spPr>
          <a:xfrm>
            <a:off x="457200" y="184175"/>
            <a:ext cx="8229600" cy="4741800"/>
          </a:xfrm>
          <a:prstGeom prst="rect">
            <a:avLst/>
          </a:prstGeom>
          <a:noFill/>
          <a:ln>
            <a:noFill/>
          </a:ln>
        </p:spPr>
        <p:txBody>
          <a:bodyPr anchorCtr="0" anchor="t" bIns="91425" lIns="91425" spcFirstLastPara="1" rIns="91425" wrap="square" tIns="91425">
            <a:noAutofit/>
          </a:bodyPr>
          <a:lstStyle/>
          <a:p>
            <a:pPr indent="0" lvl="0" marL="0" rtl="0" algn="l">
              <a:spcBef>
                <a:spcPts val="600"/>
              </a:spcBef>
              <a:spcAft>
                <a:spcPts val="0"/>
              </a:spcAft>
              <a:buNone/>
            </a:pPr>
            <a:r>
              <a:rPr lang="en"/>
              <a:t>Join your reading groups bringing your journal and your text.</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During the 1st read, remember to pay attention to the “gist” or the “main idea”</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On page 4, find the paragraph that begins with “When Meg is at Selby Gardens…” </a:t>
            </a:r>
            <a:endParaRPr/>
          </a:p>
          <a:p>
            <a:pPr indent="0" lvl="0" marL="0" rtl="0" algn="ctr">
              <a:spcBef>
                <a:spcPts val="600"/>
              </a:spcBef>
              <a:spcAft>
                <a:spcPts val="0"/>
              </a:spcAft>
              <a:buNone/>
            </a:pPr>
            <a:r>
              <a:rPr lang="en" sz="2400"/>
              <a:t>(teacher read pgs 4-8 “...tanks of bromeliads)</a:t>
            </a:r>
            <a:endParaRPr sz="24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sp>
        <p:nvSpPr>
          <p:cNvPr id="78" name="Google Shape;78;p16"/>
          <p:cNvSpPr txBox="1"/>
          <p:nvPr>
            <p:ph idx="1" type="body"/>
          </p:nvPr>
        </p:nvSpPr>
        <p:spPr>
          <a:xfrm>
            <a:off x="457200" y="118775"/>
            <a:ext cx="8229600" cy="48072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Briefly discuss the gist of the read-aloud with your group members.</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17"/>
          <p:cNvSpPr txBox="1"/>
          <p:nvPr>
            <p:ph type="title"/>
          </p:nvPr>
        </p:nvSpPr>
        <p:spPr>
          <a:xfrm>
            <a:off x="457200" y="205974"/>
            <a:ext cx="8229600" cy="1078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000"/>
              <a:t>B. Group Read: Rereading and Listing Details (10 mins)</a:t>
            </a:r>
            <a:endParaRPr sz="3000"/>
          </a:p>
        </p:txBody>
      </p:sp>
      <p:sp>
        <p:nvSpPr>
          <p:cNvPr id="84" name="Google Shape;84;p17"/>
          <p:cNvSpPr txBox="1"/>
          <p:nvPr>
            <p:ph idx="1" type="body"/>
          </p:nvPr>
        </p:nvSpPr>
        <p:spPr>
          <a:xfrm>
            <a:off x="457200" y="1284775"/>
            <a:ext cx="8229600" cy="36411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“I can contribute to my group’s discussion by giving suggestions that are on topic”</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How can you contribute to the discussion?</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8"/>
          <p:cNvSpPr txBox="1"/>
          <p:nvPr>
            <p:ph idx="1" type="body"/>
          </p:nvPr>
        </p:nvSpPr>
        <p:spPr>
          <a:xfrm>
            <a:off x="457200" y="118775"/>
            <a:ext cx="8229600" cy="48072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t/>
            </a:r>
            <a:endParaRPr/>
          </a:p>
        </p:txBody>
      </p:sp>
      <p:pic>
        <p:nvPicPr>
          <p:cNvPr id="90" name="Google Shape;90;p18"/>
          <p:cNvPicPr preferRelativeResize="0"/>
          <p:nvPr/>
        </p:nvPicPr>
        <p:blipFill>
          <a:blip r:embed="rId3">
            <a:alphaModFix/>
          </a:blip>
          <a:stretch>
            <a:fillRect/>
          </a:stretch>
        </p:blipFill>
        <p:spPr>
          <a:xfrm>
            <a:off x="457200" y="118775"/>
            <a:ext cx="8045576" cy="4626801"/>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p19"/>
          <p:cNvSpPr txBox="1"/>
          <p:nvPr>
            <p:ph idx="1" type="body"/>
          </p:nvPr>
        </p:nvSpPr>
        <p:spPr>
          <a:xfrm>
            <a:off x="457200" y="107550"/>
            <a:ext cx="8229600" cy="48183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Read the single paragraph on page 7 and the 1st paragraph on page 8 on your own.</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Pay close attention to the process Meg Lowman uses to preserve her specimens, specifically her process for </a:t>
            </a:r>
            <a:r>
              <a:rPr i="1" lang="en"/>
              <a:t>pressing</a:t>
            </a:r>
            <a:r>
              <a:rPr lang="en"/>
              <a:t>.  </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Examine the photographs well, these are a valuable feature of the text.</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20"/>
          <p:cNvSpPr txBox="1"/>
          <p:nvPr>
            <p:ph idx="1" type="body"/>
          </p:nvPr>
        </p:nvSpPr>
        <p:spPr>
          <a:xfrm>
            <a:off x="457200" y="224250"/>
            <a:ext cx="8229600" cy="47016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After you’ve finished reading, discuss with your group:</a:t>
            </a:r>
            <a:endParaRPr/>
          </a:p>
          <a:p>
            <a:pPr indent="0" lvl="0" marL="0" rtl="0" algn="l">
              <a:spcBef>
                <a:spcPts val="600"/>
              </a:spcBef>
              <a:spcAft>
                <a:spcPts val="0"/>
              </a:spcAft>
              <a:buNone/>
            </a:pPr>
            <a:r>
              <a:rPr lang="en"/>
              <a:t>“What steps does Meg Lowman use for </a:t>
            </a:r>
            <a:r>
              <a:rPr i="1" lang="en"/>
              <a:t>pressing</a:t>
            </a:r>
            <a:r>
              <a:rPr lang="en"/>
              <a:t> specimens?”</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You will create an outline of those steps to use for pressing your own specimens.</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21"/>
          <p:cNvSpPr txBox="1"/>
          <p:nvPr>
            <p:ph type="title"/>
          </p:nvPr>
        </p:nvSpPr>
        <p:spPr>
          <a:xfrm>
            <a:off x="457200" y="205975"/>
            <a:ext cx="8229600" cy="743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800"/>
              <a:t>C. Key Vocabulary to Deepen Understanding</a:t>
            </a:r>
            <a:endParaRPr sz="2800"/>
          </a:p>
        </p:txBody>
      </p:sp>
      <p:sp>
        <p:nvSpPr>
          <p:cNvPr id="106" name="Google Shape;106;p21"/>
          <p:cNvSpPr txBox="1"/>
          <p:nvPr>
            <p:ph idx="1" type="body"/>
          </p:nvPr>
        </p:nvSpPr>
        <p:spPr>
          <a:xfrm>
            <a:off x="457200" y="1066225"/>
            <a:ext cx="8229600" cy="38595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“I can determine the meaning of new words from context in </a:t>
            </a:r>
            <a:r>
              <a:rPr i="1" lang="en"/>
              <a:t>The Most Beautiful Roof in the World</a:t>
            </a:r>
            <a:r>
              <a:rPr lang="en"/>
              <a:t>”</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What does </a:t>
            </a:r>
            <a:r>
              <a:rPr i="1" lang="en"/>
              <a:t>context</a:t>
            </a:r>
            <a:r>
              <a:rPr lang="en"/>
              <a:t> mean?</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22"/>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Quiz-Quiz-Trade</a:t>
            </a:r>
            <a:endParaRPr/>
          </a:p>
        </p:txBody>
      </p:sp>
      <p:sp>
        <p:nvSpPr>
          <p:cNvPr id="112" name="Google Shape;112;p22"/>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You will now participate in an activity called quiz-quiz-trade to help you review and/or learn definitions for some of the key vocabulary from the reading.</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23"/>
          <p:cNvSpPr txBox="1"/>
          <p:nvPr>
            <p:ph idx="1" type="body"/>
          </p:nvPr>
        </p:nvSpPr>
        <p:spPr>
          <a:xfrm>
            <a:off x="273800" y="3367025"/>
            <a:ext cx="8229600" cy="16173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You should meet with at least 2 partners.</a:t>
            </a:r>
            <a:endParaRPr/>
          </a:p>
        </p:txBody>
      </p:sp>
      <p:pic>
        <p:nvPicPr>
          <p:cNvPr id="118" name="Google Shape;118;p23"/>
          <p:cNvPicPr preferRelativeResize="0"/>
          <p:nvPr/>
        </p:nvPicPr>
        <p:blipFill>
          <a:blip r:embed="rId3">
            <a:alphaModFix/>
          </a:blip>
          <a:stretch>
            <a:fillRect/>
          </a:stretch>
        </p:blipFill>
        <p:spPr>
          <a:xfrm>
            <a:off x="0" y="287603"/>
            <a:ext cx="9143999" cy="2824293"/>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24"/>
          <p:cNvSpPr txBox="1"/>
          <p:nvPr>
            <p:ph type="title"/>
          </p:nvPr>
        </p:nvSpPr>
        <p:spPr>
          <a:xfrm>
            <a:off x="457200" y="3"/>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Share the meaning of these words:</a:t>
            </a:r>
            <a:endParaRPr/>
          </a:p>
        </p:txBody>
      </p:sp>
      <p:sp>
        <p:nvSpPr>
          <p:cNvPr id="124" name="Google Shape;124;p24"/>
          <p:cNvSpPr txBox="1"/>
          <p:nvPr>
            <p:ph idx="1" type="body"/>
          </p:nvPr>
        </p:nvSpPr>
        <p:spPr>
          <a:xfrm>
            <a:off x="62100" y="758325"/>
            <a:ext cx="2459100" cy="4385100"/>
          </a:xfrm>
          <a:prstGeom prst="rect">
            <a:avLst/>
          </a:prstGeom>
        </p:spPr>
        <p:txBody>
          <a:bodyPr anchorCtr="0" anchor="t" bIns="91425" lIns="91425" spcFirstLastPara="1" rIns="91425" wrap="square" tIns="91425">
            <a:noAutofit/>
          </a:bodyPr>
          <a:lstStyle/>
          <a:p>
            <a:pPr indent="-387350" lvl="0" marL="457200" rtl="0" algn="l">
              <a:lnSpc>
                <a:spcPct val="150000"/>
              </a:lnSpc>
              <a:spcBef>
                <a:spcPts val="600"/>
              </a:spcBef>
              <a:spcAft>
                <a:spcPts val="0"/>
              </a:spcAft>
              <a:buSzPts val="2500"/>
              <a:buChar char="➔"/>
            </a:pPr>
            <a:r>
              <a:rPr b="1" lang="en" sz="2500"/>
              <a:t>ascent:</a:t>
            </a:r>
            <a:endParaRPr b="1" sz="2500"/>
          </a:p>
          <a:p>
            <a:pPr indent="-387350" lvl="0" marL="457200" rtl="0" algn="l">
              <a:lnSpc>
                <a:spcPct val="150000"/>
              </a:lnSpc>
              <a:spcBef>
                <a:spcPts val="0"/>
              </a:spcBef>
              <a:spcAft>
                <a:spcPts val="0"/>
              </a:spcAft>
              <a:buSzPts val="2500"/>
              <a:buChar char="➔"/>
            </a:pPr>
            <a:r>
              <a:rPr b="1" lang="en" sz="2500"/>
              <a:t>sorts:</a:t>
            </a:r>
            <a:endParaRPr b="1" sz="2500"/>
          </a:p>
          <a:p>
            <a:pPr indent="-387350" lvl="0" marL="457200" rtl="0" algn="l">
              <a:lnSpc>
                <a:spcPct val="150000"/>
              </a:lnSpc>
              <a:spcBef>
                <a:spcPts val="0"/>
              </a:spcBef>
              <a:spcAft>
                <a:spcPts val="0"/>
              </a:spcAft>
              <a:buSzPts val="2500"/>
              <a:buChar char="➔"/>
            </a:pPr>
            <a:r>
              <a:rPr b="1" lang="en" sz="2500"/>
              <a:t>specimens:</a:t>
            </a:r>
            <a:endParaRPr b="1" sz="2500"/>
          </a:p>
          <a:p>
            <a:pPr indent="-387350" lvl="0" marL="457200" rtl="0" algn="l">
              <a:lnSpc>
                <a:spcPct val="150000"/>
              </a:lnSpc>
              <a:spcBef>
                <a:spcPts val="0"/>
              </a:spcBef>
              <a:spcAft>
                <a:spcPts val="0"/>
              </a:spcAft>
              <a:buSzPts val="2500"/>
              <a:buChar char="➔"/>
            </a:pPr>
            <a:r>
              <a:rPr b="1" lang="en" sz="2500"/>
              <a:t>collection:</a:t>
            </a:r>
            <a:endParaRPr b="1" sz="2500"/>
          </a:p>
          <a:p>
            <a:pPr indent="-387350" lvl="0" marL="457200" rtl="0" algn="l">
              <a:lnSpc>
                <a:spcPct val="150000"/>
              </a:lnSpc>
              <a:spcBef>
                <a:spcPts val="0"/>
              </a:spcBef>
              <a:spcAft>
                <a:spcPts val="0"/>
              </a:spcAft>
              <a:buSzPts val="2500"/>
              <a:buChar char="➔"/>
            </a:pPr>
            <a:r>
              <a:rPr b="1" lang="en" sz="2500"/>
              <a:t>foilage:</a:t>
            </a:r>
            <a:endParaRPr b="1" sz="2500"/>
          </a:p>
          <a:p>
            <a:pPr indent="-387350" lvl="0" marL="457200" rtl="0" algn="l">
              <a:lnSpc>
                <a:spcPct val="150000"/>
              </a:lnSpc>
              <a:spcBef>
                <a:spcPts val="0"/>
              </a:spcBef>
              <a:spcAft>
                <a:spcPts val="0"/>
              </a:spcAft>
              <a:buSzPts val="2500"/>
              <a:buChar char="➔"/>
            </a:pPr>
            <a:r>
              <a:rPr b="1" lang="en" sz="2500"/>
              <a:t>bromeliad:</a:t>
            </a:r>
            <a:endParaRPr b="1" sz="2500"/>
          </a:p>
          <a:p>
            <a:pPr indent="-387350" lvl="0" marL="457200" rtl="0" algn="l">
              <a:lnSpc>
                <a:spcPct val="150000"/>
              </a:lnSpc>
              <a:spcBef>
                <a:spcPts val="0"/>
              </a:spcBef>
              <a:spcAft>
                <a:spcPts val="0"/>
              </a:spcAft>
              <a:buSzPts val="2500"/>
              <a:buChar char="➔"/>
            </a:pPr>
            <a:r>
              <a:rPr b="1" lang="en" sz="2500"/>
              <a:t>herbarium:</a:t>
            </a:r>
            <a:endParaRPr b="1" sz="2500"/>
          </a:p>
        </p:txBody>
      </p:sp>
      <p:sp>
        <p:nvSpPr>
          <p:cNvPr id="125" name="Google Shape;125;p24"/>
          <p:cNvSpPr txBox="1"/>
          <p:nvPr/>
        </p:nvSpPr>
        <p:spPr>
          <a:xfrm>
            <a:off x="1729375" y="816125"/>
            <a:ext cx="7352700" cy="50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t>climb; a move upward (academic)</a:t>
            </a:r>
            <a:endParaRPr sz="2400"/>
          </a:p>
        </p:txBody>
      </p:sp>
      <p:sp>
        <p:nvSpPr>
          <p:cNvPr id="126" name="Google Shape;126;p24"/>
          <p:cNvSpPr txBox="1"/>
          <p:nvPr/>
        </p:nvSpPr>
        <p:spPr>
          <a:xfrm>
            <a:off x="1514975" y="1392500"/>
            <a:ext cx="7352700" cy="50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t>places into categories; arranges; classifies </a:t>
            </a:r>
            <a:r>
              <a:rPr lang="en" sz="2000"/>
              <a:t>(academic)</a:t>
            </a:r>
            <a:endParaRPr sz="2000"/>
          </a:p>
        </p:txBody>
      </p:sp>
      <p:sp>
        <p:nvSpPr>
          <p:cNvPr id="127" name="Google Shape;127;p24"/>
          <p:cNvSpPr txBox="1"/>
          <p:nvPr/>
        </p:nvSpPr>
        <p:spPr>
          <a:xfrm>
            <a:off x="2348600" y="1967700"/>
            <a:ext cx="6795300" cy="50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t>examples; samples; a type of something </a:t>
            </a:r>
            <a:r>
              <a:rPr lang="en" sz="1500"/>
              <a:t>(academic)</a:t>
            </a:r>
            <a:endParaRPr sz="1500"/>
          </a:p>
        </p:txBody>
      </p:sp>
      <p:sp>
        <p:nvSpPr>
          <p:cNvPr id="128" name="Google Shape;128;p24"/>
          <p:cNvSpPr txBox="1"/>
          <p:nvPr/>
        </p:nvSpPr>
        <p:spPr>
          <a:xfrm>
            <a:off x="2165200" y="2517900"/>
            <a:ext cx="6978600" cy="50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t>a set of objects; a group of things (academic)</a:t>
            </a:r>
            <a:endParaRPr sz="2400"/>
          </a:p>
        </p:txBody>
      </p:sp>
      <p:sp>
        <p:nvSpPr>
          <p:cNvPr id="129" name="Google Shape;129;p24"/>
          <p:cNvSpPr txBox="1"/>
          <p:nvPr/>
        </p:nvSpPr>
        <p:spPr>
          <a:xfrm>
            <a:off x="1729375" y="3152625"/>
            <a:ext cx="7352700" cy="50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t>plant life (scientific)</a:t>
            </a:r>
            <a:endParaRPr sz="2400"/>
          </a:p>
        </p:txBody>
      </p:sp>
      <p:sp>
        <p:nvSpPr>
          <p:cNvPr id="130" name="Google Shape;130;p24"/>
          <p:cNvSpPr txBox="1"/>
          <p:nvPr/>
        </p:nvSpPr>
        <p:spPr>
          <a:xfrm>
            <a:off x="2165275" y="3578100"/>
            <a:ext cx="6978600" cy="68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t>a tropical plant with fleshy leaves; often grown on other plants (scientific) </a:t>
            </a:r>
            <a:endParaRPr sz="2000"/>
          </a:p>
        </p:txBody>
      </p:sp>
      <p:sp>
        <p:nvSpPr>
          <p:cNvPr id="131" name="Google Shape;131;p24"/>
          <p:cNvSpPr txBox="1"/>
          <p:nvPr/>
        </p:nvSpPr>
        <p:spPr>
          <a:xfrm>
            <a:off x="2248575" y="4337550"/>
            <a:ext cx="6895200" cy="50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t>a plant library (scientific)</a:t>
            </a:r>
            <a:endParaRPr sz="24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5"/>
                                        </p:tgtEl>
                                        <p:attrNameLst>
                                          <p:attrName>style.visibility</p:attrName>
                                        </p:attrNameLst>
                                      </p:cBhvr>
                                      <p:to>
                                        <p:strVal val="visible"/>
                                      </p:to>
                                    </p:set>
                                    <p:animEffect filter="fade" transition="in">
                                      <p:cBhvr>
                                        <p:cTn dur="1000"/>
                                        <p:tgtEl>
                                          <p:spTgt spid="12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6"/>
                                        </p:tgtEl>
                                        <p:attrNameLst>
                                          <p:attrName>style.visibility</p:attrName>
                                        </p:attrNameLst>
                                      </p:cBhvr>
                                      <p:to>
                                        <p:strVal val="visible"/>
                                      </p:to>
                                    </p:set>
                                    <p:animEffect filter="fade" transition="in">
                                      <p:cBhvr>
                                        <p:cTn dur="1000"/>
                                        <p:tgtEl>
                                          <p:spTgt spid="12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7"/>
                                        </p:tgtEl>
                                        <p:attrNameLst>
                                          <p:attrName>style.visibility</p:attrName>
                                        </p:attrNameLst>
                                      </p:cBhvr>
                                      <p:to>
                                        <p:strVal val="visible"/>
                                      </p:to>
                                    </p:set>
                                    <p:animEffect filter="fade" transition="in">
                                      <p:cBhvr>
                                        <p:cTn dur="1000"/>
                                        <p:tgtEl>
                                          <p:spTgt spid="12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8"/>
                                        </p:tgtEl>
                                        <p:attrNameLst>
                                          <p:attrName>style.visibility</p:attrName>
                                        </p:attrNameLst>
                                      </p:cBhvr>
                                      <p:to>
                                        <p:strVal val="visible"/>
                                      </p:to>
                                    </p:set>
                                    <p:animEffect filter="fade" transition="in">
                                      <p:cBhvr>
                                        <p:cTn dur="1000"/>
                                        <p:tgtEl>
                                          <p:spTgt spid="12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9"/>
                                        </p:tgtEl>
                                        <p:attrNameLst>
                                          <p:attrName>style.visibility</p:attrName>
                                        </p:attrNameLst>
                                      </p:cBhvr>
                                      <p:to>
                                        <p:strVal val="visible"/>
                                      </p:to>
                                    </p:set>
                                    <p:animEffect filter="fade" transition="in">
                                      <p:cBhvr>
                                        <p:cTn dur="1000"/>
                                        <p:tgtEl>
                                          <p:spTgt spid="12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0"/>
                                        </p:tgtEl>
                                        <p:attrNameLst>
                                          <p:attrName>style.visibility</p:attrName>
                                        </p:attrNameLst>
                                      </p:cBhvr>
                                      <p:to>
                                        <p:strVal val="visible"/>
                                      </p:to>
                                    </p:set>
                                    <p:animEffect filter="fade" transition="in">
                                      <p:cBhvr>
                                        <p:cTn dur="1000"/>
                                        <p:tgtEl>
                                          <p:spTgt spid="13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1"/>
                                        </p:tgtEl>
                                        <p:attrNameLst>
                                          <p:attrName>style.visibility</p:attrName>
                                        </p:attrNameLst>
                                      </p:cBhvr>
                                      <p:to>
                                        <p:strVal val="visible"/>
                                      </p:to>
                                    </p:set>
                                    <p:animEffect filter="fade" transition="in">
                                      <p:cBhvr>
                                        <p:cTn dur="1000"/>
                                        <p:tgtEl>
                                          <p:spTgt spid="13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25"/>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Now that you are more familiar with some of the key vocabulary from the text, take a moment to revise any steps that you listed and described on your Process for Pressing Specimens Note-catcher.</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26"/>
          <p:cNvSpPr txBox="1"/>
          <p:nvPr>
            <p:ph type="title"/>
          </p:nvPr>
        </p:nvSpPr>
        <p:spPr>
          <a:xfrm>
            <a:off x="457200" y="40848"/>
            <a:ext cx="8229600" cy="12726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C. Following Steps to Preserve Specimen (15 mins)</a:t>
            </a:r>
            <a:endParaRPr/>
          </a:p>
        </p:txBody>
      </p:sp>
      <p:sp>
        <p:nvSpPr>
          <p:cNvPr id="142" name="Google Shape;142;p26"/>
          <p:cNvSpPr txBox="1"/>
          <p:nvPr>
            <p:ph idx="1" type="body"/>
          </p:nvPr>
        </p:nvSpPr>
        <p:spPr>
          <a:xfrm>
            <a:off x="457200" y="1449675"/>
            <a:ext cx="8229600" cy="34761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Each group will receive the following materials:</a:t>
            </a:r>
            <a:endParaRPr/>
          </a:p>
          <a:p>
            <a:pPr indent="-419100" lvl="0" marL="457200" rtl="0" algn="l">
              <a:spcBef>
                <a:spcPts val="600"/>
              </a:spcBef>
              <a:spcAft>
                <a:spcPts val="0"/>
              </a:spcAft>
              <a:buSzPts val="3000"/>
              <a:buChar char="●"/>
            </a:pPr>
            <a:r>
              <a:rPr lang="en"/>
              <a:t>a “low temperature oven”</a:t>
            </a:r>
            <a:endParaRPr/>
          </a:p>
          <a:p>
            <a:pPr indent="-419100" lvl="0" marL="457200" rtl="0" algn="l">
              <a:spcBef>
                <a:spcPts val="0"/>
              </a:spcBef>
              <a:spcAft>
                <a:spcPts val="0"/>
              </a:spcAft>
              <a:buSzPts val="3000"/>
              <a:buChar char="●"/>
            </a:pPr>
            <a:r>
              <a:rPr lang="en"/>
              <a:t>4 sheets of newspaper</a:t>
            </a:r>
            <a:endParaRPr/>
          </a:p>
          <a:p>
            <a:pPr indent="-419100" lvl="0" marL="457200" rtl="0" algn="l">
              <a:spcBef>
                <a:spcPts val="0"/>
              </a:spcBef>
              <a:spcAft>
                <a:spcPts val="0"/>
              </a:spcAft>
              <a:buSzPts val="3000"/>
              <a:buChar char="●"/>
            </a:pPr>
            <a:r>
              <a:rPr lang="en"/>
              <a:t>cardboard</a:t>
            </a:r>
            <a:endParaRPr/>
          </a:p>
          <a:p>
            <a:pPr indent="-419100" lvl="0" marL="457200" rtl="0" algn="l">
              <a:spcBef>
                <a:spcPts val="0"/>
              </a:spcBef>
              <a:spcAft>
                <a:spcPts val="0"/>
              </a:spcAft>
              <a:buSzPts val="3000"/>
              <a:buChar char="●"/>
            </a:pPr>
            <a:r>
              <a:rPr lang="en"/>
              <a:t>acid-free paper</a:t>
            </a:r>
            <a:endParaRPr/>
          </a:p>
          <a:p>
            <a:pPr indent="-419100" lvl="0" marL="457200" rtl="0" algn="l">
              <a:spcBef>
                <a:spcPts val="0"/>
              </a:spcBef>
              <a:spcAft>
                <a:spcPts val="0"/>
              </a:spcAft>
              <a:buSzPts val="3000"/>
              <a:buChar char="●"/>
            </a:pPr>
            <a:r>
              <a:rPr lang="en"/>
              <a:t>glue</a:t>
            </a:r>
            <a:endParaRPr/>
          </a:p>
          <a:p>
            <a:pPr indent="-419100" lvl="0" marL="457200" rtl="0" algn="l">
              <a:spcBef>
                <a:spcPts val="0"/>
              </a:spcBef>
              <a:spcAft>
                <a:spcPts val="0"/>
              </a:spcAft>
              <a:buSzPts val="3000"/>
              <a:buChar char="●"/>
            </a:pPr>
            <a:r>
              <a:rPr lang="en"/>
              <a:t>Specimen from nature</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27"/>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Learning Target	</a:t>
            </a:r>
            <a:endParaRPr/>
          </a:p>
        </p:txBody>
      </p:sp>
      <p:sp>
        <p:nvSpPr>
          <p:cNvPr id="148" name="Google Shape;148;p27"/>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“I can follow steps for collecting and preserving specimens”</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28"/>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“You will now “press” your own specimens.</a:t>
            </a:r>
            <a:endParaRPr sz="1100"/>
          </a:p>
          <a:p>
            <a:pPr indent="0" lvl="0" marL="0" rtl="0" algn="l">
              <a:spcBef>
                <a:spcPts val="600"/>
              </a:spcBef>
              <a:spcAft>
                <a:spcPts val="0"/>
              </a:spcAft>
              <a:buNone/>
            </a:pPr>
            <a:r>
              <a:t/>
            </a:r>
            <a:endParaRPr sz="1100"/>
          </a:p>
          <a:p>
            <a:pPr indent="0" lvl="0" marL="0" rtl="0" algn="l">
              <a:spcBef>
                <a:spcPts val="600"/>
              </a:spcBef>
              <a:spcAft>
                <a:spcPts val="0"/>
              </a:spcAft>
              <a:buNone/>
            </a:pPr>
            <a:r>
              <a:rPr lang="en"/>
              <a:t>* Trade your note-catcher with another group.</a:t>
            </a:r>
            <a:endParaRPr sz="1100"/>
          </a:p>
          <a:p>
            <a:pPr indent="0" lvl="0" marL="0" rtl="0" algn="l">
              <a:spcBef>
                <a:spcPts val="600"/>
              </a:spcBef>
              <a:spcAft>
                <a:spcPts val="0"/>
              </a:spcAft>
              <a:buNone/>
            </a:pPr>
            <a:r>
              <a:t/>
            </a:r>
            <a:endParaRPr sz="1100"/>
          </a:p>
          <a:p>
            <a:pPr indent="0" lvl="0" marL="0" rtl="0" algn="l">
              <a:spcBef>
                <a:spcPts val="600"/>
              </a:spcBef>
              <a:spcAft>
                <a:spcPts val="0"/>
              </a:spcAft>
              <a:buNone/>
            </a:pPr>
            <a:r>
              <a:rPr lang="en"/>
              <a:t>*Each member of the group will follow the steps that the OTHER group wrote on their note catcher.</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29"/>
          <p:cNvSpPr txBox="1"/>
          <p:nvPr>
            <p:ph idx="1" type="body"/>
          </p:nvPr>
        </p:nvSpPr>
        <p:spPr>
          <a:xfrm>
            <a:off x="457200" y="82525"/>
            <a:ext cx="8229600" cy="48432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Discuss with the group you traded papers with:</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How well were you able to press your specimens based on the steps listed?</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Share positive feedback first, and then make one suggestion for improving your written steps for a process.</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30"/>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Closing and Assessment</a:t>
            </a:r>
            <a:endParaRPr/>
          </a:p>
        </p:txBody>
      </p:sp>
      <p:sp>
        <p:nvSpPr>
          <p:cNvPr id="164" name="Google Shape;164;p30"/>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Debrief (5 min)</a:t>
            </a:r>
            <a:endParaRPr/>
          </a:p>
          <a:p>
            <a:pPr indent="0" lvl="0" marL="0" rtl="0" algn="l">
              <a:spcBef>
                <a:spcPts val="600"/>
              </a:spcBef>
              <a:spcAft>
                <a:spcPts val="0"/>
              </a:spcAft>
              <a:buNone/>
            </a:pPr>
            <a:r>
              <a:rPr lang="en"/>
              <a:t>Let’s look back at the Meg Lowman KWL chart.</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Share what you learned about Meg Lowman from the reading today.</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31"/>
          <p:cNvSpPr txBox="1"/>
          <p:nvPr>
            <p:ph type="title"/>
          </p:nvPr>
        </p:nvSpPr>
        <p:spPr>
          <a:xfrm>
            <a:off x="457200" y="0"/>
            <a:ext cx="8229600" cy="674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Homework</a:t>
            </a:r>
            <a:endParaRPr/>
          </a:p>
        </p:txBody>
      </p:sp>
      <p:pic>
        <p:nvPicPr>
          <p:cNvPr id="170" name="Google Shape;170;p31"/>
          <p:cNvPicPr preferRelativeResize="0"/>
          <p:nvPr/>
        </p:nvPicPr>
        <p:blipFill>
          <a:blip r:embed="rId3">
            <a:alphaModFix/>
          </a:blip>
          <a:stretch>
            <a:fillRect/>
          </a:stretch>
        </p:blipFill>
        <p:spPr>
          <a:xfrm>
            <a:off x="0" y="874344"/>
            <a:ext cx="9144001" cy="1767562"/>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