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90f6a0779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90f6a077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90f6a0779_0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90f6a077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90f6a0779_0_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90f6a077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f6a0779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90f6a077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0f6a0779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0f6a077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0f6a0779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0f6a077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90f6a0779_0_6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90f6a077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0f6a0779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90f6a077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0f6a0779_0_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0f6a077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0f6a0779_0_5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0f6a077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0f6a0779_0_6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90f6a077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0f6a0779_0_7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90f6a077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0f6a0779_0_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0f6a077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90f6a0779_0_8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90f6a077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0f6a0779_0_9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0f6a0779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0f6a0779_0_9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0f6a077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0f6a0779_0_10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0f6a077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75" y="1521598"/>
            <a:ext cx="9144002" cy="2343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25" y="386775"/>
            <a:ext cx="9005875" cy="405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lang="en"/>
              <a:t>Engaging the Reader:</a:t>
            </a:r>
            <a:endParaRPr/>
          </a:p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Maps as Informational Text (5 min)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Learning Target: I can read a map to help inform me as a reader.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</a:t>
            </a:r>
            <a:r>
              <a:rPr i="1" lang="en"/>
              <a:t>inform</a:t>
            </a:r>
            <a:r>
              <a:rPr lang="en"/>
              <a:t> mean in this target?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05974"/>
            <a:ext cx="8229600" cy="11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 of Information Text Anchor Chart</a:t>
            </a:r>
            <a:endParaRPr/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457200" y="1378675"/>
            <a:ext cx="8229600" cy="3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review the types of informational text features that we’ve seen in an interview, an article, and a video.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175" y="0"/>
            <a:ext cx="8342024" cy="41314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59500" y="4092325"/>
            <a:ext cx="90846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What text features on the map help you understand information about rainforests?</a:t>
            </a:r>
            <a:endParaRPr b="1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up Questions</a:t>
            </a:r>
            <a:endParaRPr/>
          </a:p>
        </p:txBody>
      </p:sp>
      <p:sp>
        <p:nvSpPr>
          <p:cNvPr id="63" name="Google Shape;63;p13"/>
          <p:cNvSpPr txBox="1"/>
          <p:nvPr>
            <p:ph idx="1" type="body"/>
          </p:nvPr>
        </p:nvSpPr>
        <p:spPr>
          <a:xfrm>
            <a:off x="457200" y="1200150"/>
            <a:ext cx="8229600" cy="7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is a map a type of informational text?</a:t>
            </a:r>
            <a:endParaRPr/>
          </a:p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457200" y="2086450"/>
            <a:ext cx="82296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information can we learn about rainforests from this map?</a:t>
            </a:r>
            <a:endParaRPr/>
          </a:p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513575" y="3415250"/>
            <a:ext cx="82296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add your ideas to our Text Features chart and KWL chart.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Review Homework (5 mins)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Share your Venn Diagram Comparing the Features of Two Types of Informational Text with a partner.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lang="en"/>
              <a:t>Note-Taking for Research (20 min)</a:t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457200" y="285750"/>
            <a:ext cx="8229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Review Learning Targets: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569925" y="1188250"/>
            <a:ext cx="8229600" cy="12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can take notes on key details from multiple texts about rainforests.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650475" y="2434150"/>
            <a:ext cx="8229600" cy="11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can use </a:t>
            </a:r>
            <a:r>
              <a:rPr lang="en" u="sng"/>
              <a:t>quotes</a:t>
            </a:r>
            <a:r>
              <a:rPr lang="en"/>
              <a:t> to </a:t>
            </a:r>
            <a:r>
              <a:rPr lang="en" u="sng"/>
              <a:t>create</a:t>
            </a:r>
            <a:r>
              <a:rPr lang="en"/>
              <a:t> a gist statement from notes about rainforests.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1008425" y="4006150"/>
            <a:ext cx="8135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What is a quote?</a:t>
            </a:r>
            <a:endParaRPr b="1"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208275"/>
            <a:ext cx="8229600" cy="47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purpose of reading/viewing informational texts is to learn more about a topic. One of the reasons that you’ve been working with a variety of informational texts and text features was to learn about unique things found in rainforests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are going to take notes about those unique living things from the texts that you’ve read and heard.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5071375" y="205975"/>
            <a:ext cx="4003200" cy="47628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Let’s reread the question “Why did you want to study frogs?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Based on this question and answer, can you identify a unique thing found in the rainforest.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(follow notes in plan)</a:t>
            </a:r>
            <a:endParaRPr sz="2400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75"/>
            <a:ext cx="5071369" cy="510272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/>
          <p:nvPr/>
        </p:nvSpPr>
        <p:spPr>
          <a:xfrm>
            <a:off x="69425" y="684300"/>
            <a:ext cx="585000" cy="1170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69425" y="2195413"/>
            <a:ext cx="585000" cy="1120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69425" y="3656925"/>
            <a:ext cx="585000" cy="1120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59500" y="370100"/>
            <a:ext cx="6645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TEXT</a:t>
            </a:r>
            <a:endParaRPr b="1"/>
          </a:p>
        </p:txBody>
      </p:sp>
      <p:sp>
        <p:nvSpPr>
          <p:cNvPr id="101" name="Google Shape;101;p18"/>
          <p:cNvSpPr txBox="1"/>
          <p:nvPr/>
        </p:nvSpPr>
        <p:spPr>
          <a:xfrm>
            <a:off x="-16375" y="872750"/>
            <a:ext cx="740400" cy="121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“Live Online Interview with Eve Nilson”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51118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5176975" y="62550"/>
            <a:ext cx="3758700" cy="50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in your table groups, work together to fill out the note-catcher about the different texts we’ve read throughout this unit.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Remember: your goal is to identify key facts/details about the unique things found in rainforests</a:t>
            </a:r>
            <a:endParaRPr b="1"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Synthesizing Notes: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Paragraph about unique life in the rainforest (10 mins)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457200" y="287600"/>
            <a:ext cx="8229600" cy="46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are going to write a quick paragraph to </a:t>
            </a:r>
            <a:r>
              <a:rPr b="1" lang="en">
                <a:solidFill>
                  <a:srgbClr val="FF0000"/>
                </a:solidFill>
              </a:rPr>
              <a:t>inform others about the unique life that exists in the rainforest</a:t>
            </a:r>
            <a:r>
              <a:rPr lang="en"/>
              <a:t>.  You may use anything from your note-catchers that you just created.  Your paragraph should include facts/key details about unique life in the rainforests, from each of the informational texts; and a quote that supports each fact/key detail, from each of the informational texts.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228600"/>
            <a:ext cx="7919225" cy="48992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89250" y="59500"/>
            <a:ext cx="51372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Writing time: 15 mins</a:t>
            </a:r>
            <a:endParaRPr b="1"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	</a:t>
            </a:r>
            <a:endParaRPr/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look at our Rainforest KWL anchor chart.  Let’s review the questions in the W column.  Have we answered some of these questions already?  Let’s circle the ones that haven’t been answered yet.  Are there any additional questions you would like to add?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 (5 mins)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Respond in writing (½ sheet):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What are the commonalities in how scientists of the rainforest gather evidence?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Why is it important to draw from multiple texts when doing research?</a:t>
            </a:r>
            <a:endParaRPr/>
          </a:p>
        </p:txBody>
      </p:sp>
      <p:sp>
        <p:nvSpPr>
          <p:cNvPr id="137" name="Google Shape;137;p24"/>
          <p:cNvSpPr txBox="1"/>
          <p:nvPr/>
        </p:nvSpPr>
        <p:spPr>
          <a:xfrm>
            <a:off x="148775" y="4095950"/>
            <a:ext cx="8895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Share your writing with a partner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457200" y="0"/>
            <a:ext cx="8229600" cy="85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	</a:t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457200" y="803325"/>
            <a:ext cx="8229600" cy="41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questions do you still have about rainforest?  Add any new questions to the W column of the Rainforest KWL chart in your journal.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Tomorrow, you will be taking the end of unit assessment.  You will be reading another section of the interview with Eve Nilson.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