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90ffed570_0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90ffed57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90ffed570_0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90ffed57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90ffed570_0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90ffed57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90ffed570_0_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90ffed57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0ffed570_0_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90ffed57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0ffed570_0_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0ffed57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90ffed570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90ffed57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90ffed570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90ffed57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90ffed570_0_4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90ffed57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90ffed570_0_4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90ffed57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0ffed570_0_5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0ffed57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0ffed570_0_5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90ffed57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0ffed570_0_6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0ffed57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0ffed570_0_6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90ffed57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0ffed570_0_7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0ffed57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6a63b149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6a63b1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6a63b149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6a63b14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6a63b149_0_1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6a63b14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6a63b149_0_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6a63b14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6a63b149_0_2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6a63b14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6a63b149_0_2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6a63b14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6a63b149_0_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6a63b14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800" y="2840054"/>
            <a:ext cx="7772400" cy="78473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692274" y="1200150"/>
            <a:ext cx="3994526" cy="37256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91" y="4749851"/>
            <a:ext cx="548700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97551"/>
            <a:ext cx="9144000" cy="1510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375" y="148775"/>
            <a:ext cx="8351326" cy="493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Engaging the Reader: Communicating like Scientists (2 min)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57200" y="168600"/>
            <a:ext cx="8229600" cy="47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Congratulations on all that you’ve learned about the rainforests!  We’ve also been focusing on how scientists communicate their findings.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1" type="body"/>
          </p:nvPr>
        </p:nvSpPr>
        <p:spPr>
          <a:xfrm>
            <a:off x="457200" y="188425"/>
            <a:ext cx="8229600" cy="47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Today you are going to learn more about how scientists think and discuss, or communicate, their ideas with other scientists by participating in a Science Talk.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Now we are going to do what scientists do when they get together!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Review Learning Targets (8 min)</a:t>
            </a:r>
            <a:endParaRPr/>
          </a:p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I can ask questions that are relevant to rainforest research.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it mean to ask </a:t>
            </a:r>
            <a:r>
              <a:rPr i="1" lang="en"/>
              <a:t>relevant</a:t>
            </a:r>
            <a:r>
              <a:rPr lang="en"/>
              <a:t> questions about rainforest research?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457200" y="327275"/>
            <a:ext cx="8229600" cy="45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With a partner, refer back to your journals and the informational texts that you’ve read/viewed in order to identify the </a:t>
            </a:r>
            <a:r>
              <a:rPr i="1" lang="en"/>
              <a:t>relevant</a:t>
            </a:r>
            <a:r>
              <a:rPr lang="en"/>
              <a:t> questions scientists you’ve learned about have asked.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Establishing Norms for a Science Talk (10 mins)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457200" y="109100"/>
            <a:ext cx="8229600" cy="48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science talk is a discussion about a </a:t>
            </a:r>
            <a:r>
              <a:rPr i="1" lang="en"/>
              <a:t>relevant,</a:t>
            </a:r>
            <a:r>
              <a:rPr lang="en"/>
              <a:t> or a “big” question scientists have.  While scientists discuss these big questions with one another, it is important for them to create a set of rules, or norms, that they will all follow so everyone’s ideas can be heard and considered.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I can share my ideas with my peers during a Science Talk about rainforests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I can use the ideas of my peers in order to help inform my ideas about the rainforests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Talk Norms Anchor Chart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What does it look like and sound like to share ideas with peers?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What does it look like and sound like to use the ideas of your peers to inform your ideas?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B. Participating in a Science Talk (20 min)</a:t>
            </a:r>
            <a:endParaRPr sz="3000"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can gather </a:t>
            </a:r>
            <a:r>
              <a:rPr i="1" lang="en"/>
              <a:t>quotes</a:t>
            </a:r>
            <a:r>
              <a:rPr lang="en"/>
              <a:t> from informational texts as evidence in order to prepare for a Science Talk about rainforests.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457200" y="208275"/>
            <a:ext cx="8229600" cy="47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You are now going to participate in a Science Talk, like real scientists do.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Gather in two concentric circles on the floor, with your journals.  Be sure each student in the inner circle is facing a partner in the outer circle.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Note-Catcher</a:t>
            </a: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550" y="942425"/>
            <a:ext cx="8360501" cy="397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457200" y="297525"/>
            <a:ext cx="8229600" cy="46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Notice the 3 parts of the Note-Catcher: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Question: Record the question you are discussing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Quotes: Record the quotes, from articles and/or journal notes, you refer to during the discussion of the question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Gist: Write a brief statement of what you and your partner said.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Why is biodiversity important?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Write the question in your note-catcher.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Remember: As you discuss your ideas about the question, you will need to use quotes from the scientists, in their informational texts, to support your thinking.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Movement</a:t>
            </a:r>
            <a:endParaRPr/>
          </a:p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Every few minutes have students move so they are facing new partners, but still discussing the same question.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Ask additional probing questions as necessary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457200" y="205973"/>
            <a:ext cx="8229600" cy="131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Synthesizing Information from a Science Talk</a:t>
            </a:r>
            <a:endParaRPr/>
          </a:p>
        </p:txBody>
      </p:sp>
      <p:sp>
        <p:nvSpPr>
          <p:cNvPr id="129" name="Google Shape;129;p25"/>
          <p:cNvSpPr txBox="1"/>
          <p:nvPr>
            <p:ph idx="1" type="body"/>
          </p:nvPr>
        </p:nvSpPr>
        <p:spPr>
          <a:xfrm>
            <a:off x="457200" y="1520575"/>
            <a:ext cx="8229600" cy="24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Learning Targets: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“I can synthesize my ideas about rainforests following the Science Talk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does synthesize mean?</a:t>
            </a:r>
            <a:endParaRPr/>
          </a:p>
        </p:txBody>
      </p:sp>
      <p:sp>
        <p:nvSpPr>
          <p:cNvPr id="130" name="Google Shape;130;p25"/>
          <p:cNvSpPr txBox="1"/>
          <p:nvPr/>
        </p:nvSpPr>
        <p:spPr>
          <a:xfrm>
            <a:off x="79000" y="3791900"/>
            <a:ext cx="8985900" cy="12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Synthesize: put all the ideas together; summarize ideas/thoughts/information</a:t>
            </a:r>
            <a:endParaRPr b="1"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idx="1" type="body"/>
          </p:nvPr>
        </p:nvSpPr>
        <p:spPr>
          <a:xfrm>
            <a:off x="457200" y="98750"/>
            <a:ext cx="8229600" cy="48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just had an opportunity to participate in a Science Talk around one of our big questions about rainforests.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 triads, discuss: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What answers to the question did you and your peers discuss?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What details and quotes, from the informational texts, did you and/or your peers use to support your thinking?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journal page...</a:t>
            </a:r>
            <a:endParaRPr/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will write a synthesis statement responding to the big questions you discussed during the Science Talk.  For this statement, you are to write your answer to: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u="sng"/>
              <a:t>Why is biodiversity important?</a:t>
            </a:r>
            <a:r>
              <a:rPr lang="en"/>
              <a:t> using evidence and details from the discussions you just had during the science talk./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lphaUcPeriod"/>
            </a:pPr>
            <a:r>
              <a:rPr lang="en"/>
              <a:t>Debrief (5 min)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share my ideas with my peers during a science talk about rainforests.”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Did you meet this target?  Why or why not?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/>
          <p:nvPr>
            <p:ph idx="1" type="body"/>
          </p:nvPr>
        </p:nvSpPr>
        <p:spPr>
          <a:xfrm>
            <a:off x="457200" y="434500"/>
            <a:ext cx="8229600" cy="44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“I can use the ideas of my peers in order to help inform my ideas about the rainforests.”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Did you meet this target?  Why or why not?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Exit Discussion (5 min)</a:t>
            </a:r>
            <a:endParaRPr/>
          </a:p>
        </p:txBody>
      </p:sp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Think-Pair-Share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did participating in a science talk support your as a learner?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