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d09fc30a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d09fc30a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d09fc30a4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d09fc30a4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09fc30a4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d09fc30a4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d09fc30a4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d09fc30a4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d09fc30a4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d09fc30a4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d09fc30a4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d09fc30a4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d09fc30a4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d09fc30a4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d09fc30a4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d09fc30a4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d09fc30a4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d09fc30a4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d09fc30a4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d09fc30a4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d09fc30a4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d09fc30a4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AutoNum type="alphaUcPeriod"/>
              <a:defRPr sz="30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87566"/>
            <a:ext cx="9144000" cy="1443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19360"/>
            <a:ext cx="9144001" cy="30269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Reviewing Learning Targets (5 mins)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Targets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848900"/>
            <a:ext cx="8520600" cy="37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describe similarities and differences between a novel and a script.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describe the connections between the UDHR and a script or a novel.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describe the role of a narrator in a script.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share my opinions about a novel and a script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Academic Vocabulary Clarification (10 min)</a:t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 evaluate mean?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	-to examine something more closely to judge it: to think about its strengths and weaknesses.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336725"/>
            <a:ext cx="8520600" cy="423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Turn and talk about a time you have been “evaluated” or have gotten to evaluate something.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Today, you will be </a:t>
            </a:r>
            <a:r>
              <a:rPr i="1" lang="en"/>
              <a:t>evaluating</a:t>
            </a:r>
            <a:r>
              <a:rPr lang="en"/>
              <a:t> two types of narrative writing: a novel and a script.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11700" y="270325"/>
            <a:ext cx="8520600" cy="42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Often, when you evaluate something, you are comparing it to something else.  For example, if you say that a movie is great, this is compared to another movie you didn’t like as much.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Today, you will first think about how novel and scripts are alike and different.  You will complete a Venn diagram, which is a graphic organizer used to help compare and contrast.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" type="body"/>
          </p:nvPr>
        </p:nvSpPr>
        <p:spPr>
          <a:xfrm>
            <a:off x="311700" y="160175"/>
            <a:ext cx="8520600" cy="440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800"/>
              <a:t>Today you are going to complete a Mid-Unit 3 Assessment in which you will complete a Venn diagram comparing and contrasting scripts and a novel.  You will then read selected passages from </a:t>
            </a:r>
            <a:r>
              <a:rPr i="1" lang="en" sz="2800"/>
              <a:t>Esperanza Rising</a:t>
            </a:r>
            <a:r>
              <a:rPr lang="en" sz="2800"/>
              <a:t> and the script based on the same novel, in order to respond to some short-answer questions.  It will be important for you to support your answers by citing evidence from both the novel and the script.</a:t>
            </a:r>
            <a:endParaRPr sz="2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102" name="Google Shape;102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Mid-Unit Assessment: Evaluating a Novel versus a Script (40 mins)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08" name="Google Shape;108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Self-Assessment (5 min)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Targets</a:t>
            </a:r>
            <a:endParaRPr/>
          </a:p>
        </p:txBody>
      </p:sp>
      <p:sp>
        <p:nvSpPr>
          <p:cNvPr id="114" name="Google Shape;114;p23"/>
          <p:cNvSpPr txBox="1"/>
          <p:nvPr>
            <p:ph idx="1" type="body"/>
          </p:nvPr>
        </p:nvSpPr>
        <p:spPr>
          <a:xfrm>
            <a:off x="311700" y="848900"/>
            <a:ext cx="8520600" cy="37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describe similarities and differences between a novel and a script.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describe the connections between the UDHR and a script or a novel.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describe the role of a narrator in a script.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share my opinions about a novel and a script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What is something you did well on the mid-assessment? Be specific.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What is something that was hard for you? Be specific.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