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075a110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075a110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075a110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075a110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75a110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075a110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075a110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075a110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075a110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075a110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075a110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075a110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075a110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075a110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075a110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075a110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075a110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075a110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075a110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d075a110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075a110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075a110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075a110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d075a110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075a110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075a110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15399"/>
            <a:ext cx="9144001" cy="1576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25"/>
            <a:ext cx="9144000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Learning Targets and Readers Theater Rubric (5 min)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57425"/>
            <a:ext cx="8520600" cy="5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963100"/>
            <a:ext cx="8520600" cy="3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participate in a Readers Theater based on </a:t>
            </a:r>
            <a:r>
              <a:rPr i="1" lang="en"/>
              <a:t>Esperanza Rising.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participate in a discussion with my peers.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compare and contrast a novel and a script.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share my opinion about different types of narratives.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94973" cy="34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67100"/>
            <a:ext cx="5629274" cy="1544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Readers Theater: Pam Muñoz Ryan’s script for </a:t>
            </a:r>
            <a:r>
              <a:rPr i="1" lang="en"/>
              <a:t>Esperanza Rising</a:t>
            </a:r>
            <a:r>
              <a:rPr lang="en"/>
              <a:t> (35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You’re going to be working in groups of 5.  Any group with less than 5 with have someone doing “double duty”.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Distribute Scripts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Each group will receive a copy of the </a:t>
            </a:r>
            <a:r>
              <a:rPr i="1" lang="en"/>
              <a:t>Esperanza Rising</a:t>
            </a:r>
            <a:r>
              <a:rPr lang="en"/>
              <a:t> Readers Theater Scripts.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these steps with your scripts: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44225" y="542875"/>
            <a:ext cx="9054600" cy="42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Prepare (5 min): Determine which role each group member will be responsible for.  Each student in the group will highlight his/her 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Practice (15 min): You will have several minutes to practice your lines with group members.  Refer to the rubric for expectations.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Perform (15 mins): Each group will perform their script with audience feedback based on the rubric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118275"/>
            <a:ext cx="8520600" cy="89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Read Aloud: Selections from the Novel </a:t>
            </a:r>
            <a:r>
              <a:rPr i="1" lang="en"/>
              <a:t>Esperanza Rising</a:t>
            </a:r>
            <a:r>
              <a:rPr lang="en"/>
              <a:t> (10 mins)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08875"/>
            <a:ext cx="85206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Independently read 2-3 of the recommended selections from below.</a:t>
            </a: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75682"/>
            <a:ext cx="9144001" cy="2739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Now, you are going to read aloud passages from </a:t>
            </a:r>
            <a:r>
              <a:rPr i="1" lang="en"/>
              <a:t>Esperanza Rising.</a:t>
            </a:r>
            <a:r>
              <a:rPr lang="en"/>
              <a:t>  As you read aloud and listen to your group members read aloud.  Think about how the novel sounds similar to and different from the Readers Theater scripts you just performed.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Discussion: Comparing and Contrasting the Script and the Novel (5 min)</a:t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539575"/>
            <a:ext cx="8520600" cy="30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will have 1-2 minutes to think on your own about how the script of </a:t>
            </a:r>
            <a:r>
              <a:rPr i="1" lang="en"/>
              <a:t>Esperanza Rising</a:t>
            </a:r>
            <a:r>
              <a:rPr lang="en"/>
              <a:t> was the same and how it was different from the novel when read aloud.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Notice/I Wonder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back at our anchor chart from lesson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Share with your group what you think about the similarities and differences between the script and the novel.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can we add to our anchor chart?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Exit Ticket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Write a response: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3600">
                <a:solidFill>
                  <a:srgbClr val="9900FF"/>
                </a:solidFill>
              </a:rPr>
              <a:t>Which narrative format do you like better, a novel or a script, and why?</a:t>
            </a:r>
            <a:endParaRPr b="1" sz="3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11900"/>
            <a:ext cx="9144002" cy="1249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