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57dd56a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57dd56a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d57dd56a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d57dd56a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d57dd56a2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d57dd56a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d57dd56a2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d57dd56a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d57dd56a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d57dd56a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d57dd56a2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d57dd56a2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57dd56a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d57dd56a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d57dd56a2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d57dd56a2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d57dd56a2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d57dd56a2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AutoNum type="alphaUcPeriod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6" y="1374731"/>
            <a:ext cx="9144000" cy="1587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1152475"/>
            <a:ext cx="9144000" cy="2327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Reviewing Learning Targets (5 mins)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2180225"/>
            <a:ext cx="9144000" cy="2327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Group Work: Practicing and Peer Feedback on our Performance (15 mins)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Performance Task</a:t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83" y="623625"/>
            <a:ext cx="8814725" cy="441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679000"/>
            <a:ext cx="8520600" cy="38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 you will perform your Readers Theater.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First, you will have time to make final revisions to your group script, specifically the conclusion you wrote in lesson 11.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14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Performance Task: Readers Theater Performance for an Audience (35 mins)</a:t>
            </a:r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11700" y="1762200"/>
            <a:ext cx="8520600" cy="280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 will now perform your Readers Theater for the class.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Self-Assessment (5 mins)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-12"/>
            <a:ext cx="5191125" cy="397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1702" y="3580727"/>
            <a:ext cx="5852301" cy="156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6350" y="0"/>
            <a:ext cx="585392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