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24" Type="http://schemas.openxmlformats.org/officeDocument/2006/relationships/slide" Target="slides/slide20.xml"/><Relationship Id="rId12" Type="http://schemas.openxmlformats.org/officeDocument/2006/relationships/slide" Target="slides/slide8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d4a2444f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d4a2444f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d4a2444fb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d4a2444fb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4a2444fb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d4a2444fb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d4a2444fb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d4a2444fb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d4a2444fb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d4a2444fb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d4a2444fb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d4a2444fb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d4a2444fb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d4a2444fb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d4a2444fb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d4a2444fb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d4a2444fb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d4a2444fb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d4a2444fb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d4a2444fb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d532881b1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d532881b1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d4a2444fb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d4a2444fb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d4a2444fb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d4a2444fb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d532881b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d532881b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d532881b1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d532881b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d532881b1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d532881b1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d532881b1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d532881b1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d532881b1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d532881b1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d4a2444f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d4a2444f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AutoNum type="alphaUcPeriod"/>
              <a:defRPr sz="30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74109"/>
            <a:ext cx="9144001" cy="16840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52481"/>
            <a:ext cx="9144001" cy="2502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lphaUcPeriod"/>
            </a:pPr>
            <a:r>
              <a:rPr lang="en"/>
              <a:t>Reviewing Learning Targets and Sharing Out (10 mins)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Targets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revise my script, based on feedback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create a script with a logical sequence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add appropriate transitional words and phrases to a script.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116850" y="42575"/>
            <a:ext cx="89403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 your group members and recall the titles that you came up with for the charades game in lesson 9.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Give group members feedback regarding how well the script title connects to your groups UDHR language.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CC0000"/>
                </a:solidFill>
              </a:rPr>
              <a:t>“Your title makes a connection to UDHR article __ because you ______”</a:t>
            </a:r>
            <a:endParaRPr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</a:t>
            </a:r>
            <a:endParaRPr/>
          </a:p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Modeling: Storyboarding to Combine Our Script Scenes (15 mins)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311700" y="198975"/>
            <a:ext cx="8520600" cy="436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Today in your Readers Theater groups, you will combine each student’s individual scene script into part of a larger group script.  It will be important to think about the most logical sequence of those scenes, but there is no one “right” way for you to organize the script.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Evaluate based on the following criteria:</a:t>
            </a:r>
            <a:endParaRPr/>
          </a:p>
        </p:txBody>
      </p:sp>
      <p:sp>
        <p:nvSpPr>
          <p:cNvPr id="97" name="Google Shape;97;p20"/>
          <p:cNvSpPr txBox="1"/>
          <p:nvPr>
            <p:ph idx="1" type="body"/>
          </p:nvPr>
        </p:nvSpPr>
        <p:spPr>
          <a:xfrm>
            <a:off x="53775" y="1152475"/>
            <a:ext cx="9019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en" sz="2800"/>
              <a:t>Clearly identified settings in each scene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en" sz="2800"/>
              <a:t>Characters clearly identified in each scene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en" sz="2800"/>
              <a:t>Consistent connections to the same UDHR in each scene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en" sz="2800"/>
              <a:t>A chronological sequence of events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en" sz="2800"/>
              <a:t>A flow of events that the audience can understand even if they’re not familiar with </a:t>
            </a:r>
            <a:r>
              <a:rPr i="1" lang="en" sz="2800"/>
              <a:t>Esperanza Rising</a:t>
            </a:r>
            <a:endParaRPr sz="2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idx="1" type="body"/>
          </p:nvPr>
        </p:nvSpPr>
        <p:spPr>
          <a:xfrm>
            <a:off x="311700" y="174225"/>
            <a:ext cx="8520600" cy="439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order to figure out the best sequence for your scripts, you are going to do a storyboard.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Think about the 2 parts of this word: </a:t>
            </a:r>
            <a:r>
              <a:rPr i="1" lang="en"/>
              <a:t>story</a:t>
            </a:r>
            <a:r>
              <a:rPr lang="en"/>
              <a:t> and </a:t>
            </a:r>
            <a:r>
              <a:rPr i="1" lang="en"/>
              <a:t>board.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A </a:t>
            </a:r>
            <a:r>
              <a:rPr i="1" lang="en"/>
              <a:t>storyboard</a:t>
            </a:r>
            <a:r>
              <a:rPr lang="en"/>
              <a:t> is a series or sequence showing the plan for a production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idx="1" type="body"/>
          </p:nvPr>
        </p:nvSpPr>
        <p:spPr>
          <a:xfrm>
            <a:off x="311700" y="1124575"/>
            <a:ext cx="8520600" cy="34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Today you are going to do your storyboard physically, by standing up and moving around to see different ways they could organize the individual scenes into one group script/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3"/>
          <p:cNvSpPr txBox="1"/>
          <p:nvPr>
            <p:ph idx="1" type="body"/>
          </p:nvPr>
        </p:nvSpPr>
        <p:spPr>
          <a:xfrm>
            <a:off x="2037800" y="4717525"/>
            <a:ext cx="6794400" cy="42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/>
              <a:t>*see lesson plans</a:t>
            </a:r>
            <a:endParaRPr sz="2400"/>
          </a:p>
        </p:txBody>
      </p:sp>
      <p:pic>
        <p:nvPicPr>
          <p:cNvPr id="114" name="Google Shape;11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950" y="0"/>
            <a:ext cx="8168101" cy="4838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1" name="Google Shape;12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421999" cy="4516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7195" y="1793776"/>
            <a:ext cx="7516106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/>
          <p:nvPr>
            <p:ph type="title"/>
          </p:nvPr>
        </p:nvSpPr>
        <p:spPr>
          <a:xfrm>
            <a:off x="311700" y="445025"/>
            <a:ext cx="8520600" cy="20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Group Work: Storyboarding to Combine Our Script Scenes and Organize a Clear Event Sequence (15 mins)</a:t>
            </a:r>
            <a:endParaRPr/>
          </a:p>
        </p:txBody>
      </p:sp>
      <p:sp>
        <p:nvSpPr>
          <p:cNvPr id="128" name="Google Shape;128;p25"/>
          <p:cNvSpPr txBox="1"/>
          <p:nvPr>
            <p:ph idx="1" type="body"/>
          </p:nvPr>
        </p:nvSpPr>
        <p:spPr>
          <a:xfrm>
            <a:off x="311700" y="2983575"/>
            <a:ext cx="8520600" cy="158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Steps:</a:t>
            </a:r>
            <a:endParaRPr/>
          </a:p>
        </p:txBody>
      </p:sp>
      <p:sp>
        <p:nvSpPr>
          <p:cNvPr id="134" name="Google Shape;134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Label each individual script with a different letter (A, B, C, D, E)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Skim each script to determine when each scene may have taken place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Group members stand up, physically holding scene scripts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Group members trade places to put their scripts into a sequence, or order, that might make sense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Read the scripts aloud to evaluate how the script flows with scenes arranged in this order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Complete the note-catcher</a:t>
            </a:r>
            <a:endParaRPr sz="2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C. Group Work: Adding Transitions to Our Group Script (15 mins)</a:t>
            </a:r>
            <a:endParaRPr/>
          </a:p>
        </p:txBody>
      </p:sp>
      <p:sp>
        <p:nvSpPr>
          <p:cNvPr id="140" name="Google Shape;140;p27"/>
          <p:cNvSpPr txBox="1"/>
          <p:nvPr>
            <p:ph idx="1" type="body"/>
          </p:nvPr>
        </p:nvSpPr>
        <p:spPr>
          <a:xfrm>
            <a:off x="311700" y="1633075"/>
            <a:ext cx="8520600" cy="293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Once you’ve determined the sequence of your scenes, you will need to determine how you will revise existing narrator lines between each script by adding transitional words and/or phrases to that the group script flows smoothly from one scene to the next.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3618" y="0"/>
            <a:ext cx="4712765" cy="5143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416" y="0"/>
            <a:ext cx="881516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0"/>
          <p:cNvSpPr txBox="1"/>
          <p:nvPr>
            <p:ph idx="1" type="body"/>
          </p:nvPr>
        </p:nvSpPr>
        <p:spPr>
          <a:xfrm>
            <a:off x="311700" y="140875"/>
            <a:ext cx="8520600" cy="442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Which transitional devices do you think would help your group most with connecting one scene to another?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Which of these words/phrases would you add to the narrator lines between your scenes?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*Work with your group to add transitions to the narrator lines of the scenes*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</a:t>
            </a:r>
            <a:endParaRPr/>
          </a:p>
        </p:txBody>
      </p:sp>
      <p:sp>
        <p:nvSpPr>
          <p:cNvPr id="165" name="Google Shape;165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Exit Ticket (5 mins)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Write a response: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What was most difficult about combining individual scripts to create a group script?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72" name="Google Shape;17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650" y="1577025"/>
            <a:ext cx="8832301" cy="1684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