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071b82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071b82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071b823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071b823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71b823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071b823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071b823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071b823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071b823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071b823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071b823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071b823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071b823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071b823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071b823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071b823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071b823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071b823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071b823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071b823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071b823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071b823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d071b823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d071b823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071b8236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d071b8236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071b8236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071b823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d071b8236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d071b823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d071b8236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d071b823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071b8236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d071b823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071b8236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071b823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071b8236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071b823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d071b8236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d071b8236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d071b8236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d071b823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d071b8236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d071b8236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d071b8236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d071b8236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d071b8236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d071b8236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d071b8236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d071b8236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d071b823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d071b823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51014"/>
            <a:ext cx="9143999" cy="1544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34429"/>
            <a:ext cx="9144002" cy="2528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Learning Targets and Vocabulary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(5 min)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define Readers Theater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identify the purpose of Readers Theater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participate in a Readers Theater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identify how a Readers Theater script differs from a novel.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Reader: I notice/I Wonder Anchor Chart (10 min)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537925"/>
            <a:ext cx="8520600" cy="30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Think about the connections you have made between the novel </a:t>
            </a:r>
            <a:r>
              <a:rPr i="1" lang="en"/>
              <a:t>Esperanza Rising</a:t>
            </a:r>
            <a:r>
              <a:rPr lang="en"/>
              <a:t> and the UDHR.  Refer to the </a:t>
            </a:r>
            <a:r>
              <a:rPr lang="en" u="sng"/>
              <a:t>Human Rights Challenges in </a:t>
            </a:r>
            <a:r>
              <a:rPr i="1" lang="en" u="sng"/>
              <a:t>Esperanza Rising</a:t>
            </a:r>
            <a:r>
              <a:rPr lang="en" u="sng"/>
              <a:t> Anchor Chart</a:t>
            </a:r>
            <a:endParaRPr u="sng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68125"/>
            <a:ext cx="8520600" cy="47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know the novel </a:t>
            </a:r>
            <a:r>
              <a:rPr i="1" lang="en"/>
              <a:t>Esperanza Rising</a:t>
            </a:r>
            <a:r>
              <a:rPr lang="en"/>
              <a:t> is a narrative.  Reading Narratives helps us understand the human experience.  Often the themes of novels relate to issues in the real world.  We have been connecting the themes in </a:t>
            </a:r>
            <a:r>
              <a:rPr i="1" lang="en"/>
              <a:t>Esperanza Rising</a:t>
            </a:r>
            <a:r>
              <a:rPr lang="en"/>
              <a:t> to the ideas found in the UDHR, an informational text.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262200"/>
            <a:ext cx="85206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this unit, we will keep making connections to themes related to human rights and we are going to learn about another type of narrative called a script.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257075"/>
            <a:ext cx="8520600" cy="4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script is used when actors and actresses perform a play, movie, or radio show.  I am going to show you some scripts, and we are going to read about them.  By the end of the day, you will be clear about what a script is, and how it is different from a novel.  We will start thinking about why an author would choose one instead of the other.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will be reading narrative scripts over the next few days, and eventually you will be working in groups to write your own scripts about scenes from </a:t>
            </a:r>
            <a:r>
              <a:rPr i="1" lang="en"/>
              <a:t>Esperanza Rising</a:t>
            </a:r>
            <a:r>
              <a:rPr lang="en"/>
              <a:t> that relate to specific articles in the UDHR.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Notice/I Wonder Anchor Chart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66275" y="693150"/>
            <a:ext cx="3072000" cy="387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Take a moment to look over the script.  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Turn to a partner and talk about what you notice about the script.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What do you wonder about the scripts?</a:t>
            </a:r>
            <a:endParaRPr sz="2400"/>
          </a:p>
        </p:txBody>
      </p:sp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9600" y="578575"/>
            <a:ext cx="6190726" cy="44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Defining Readers Theater by Reading Information Texts (15 min)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234200"/>
            <a:ext cx="8520600" cy="43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just got to look quickly at the narrative script called “American Heroes.”  Later today, we will actually get to participate in a Readers Theater using this script.  First, you will need to understand what Readers Theater is.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Think about and share with a partner what you predict what the definition will include.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311700" y="218275"/>
            <a:ext cx="8520600" cy="43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read the following definition together.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Readers Theater is really basic theater.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goal is to support reading and performing literature.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There are many styles of Readers Theater.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Here are some basic features of Readers Theater: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idx="1" type="body"/>
          </p:nvPr>
        </p:nvSpPr>
        <p:spPr>
          <a:xfrm>
            <a:off x="311700" y="218175"/>
            <a:ext cx="8520600" cy="43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a narrator to help frame the dramatic presentation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full stage sets.  If used at all, sets are simple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full costumes.  If used at all, costumes just suggest the feel of the characters or the costumes are really basic or all the same.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full memorization.  Scripts are used openly in performance.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Readers Theater was developed as an easy and good way to present literature in dramatic form.  Most scripts are adapted from literature.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Think-Pair-Share</a:t>
            </a:r>
            <a:endParaRPr/>
          </a:p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Add to the I Notice/I Wonder anchor chart having seen the definition of Readers Theater.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9"/>
          <p:cNvSpPr txBox="1"/>
          <p:nvPr>
            <p:ph idx="1" type="body"/>
          </p:nvPr>
        </p:nvSpPr>
        <p:spPr>
          <a:xfrm>
            <a:off x="311700" y="3942250"/>
            <a:ext cx="8520600" cy="10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Think and talk with a partner about how you can restate the definition in your own words.</a:t>
            </a:r>
            <a:endParaRPr/>
          </a:p>
        </p:txBody>
      </p:sp>
      <p:pic>
        <p:nvPicPr>
          <p:cNvPr id="148" name="Google Shape;1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275" y="87800"/>
            <a:ext cx="7481574" cy="394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Are there any additional thoughts that we can record on the I Notice/I Wonder anchor chart that you have about Readers Theater, based on the definition we just read?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Participate in a Readers Theater: “American Heroes” (25 mins)</a:t>
            </a:r>
            <a:endParaRPr/>
          </a:p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311700" y="1516375"/>
            <a:ext cx="8520600" cy="30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idx="1" type="body"/>
          </p:nvPr>
        </p:nvSpPr>
        <p:spPr>
          <a:xfrm>
            <a:off x="311700" y="215900"/>
            <a:ext cx="8520600" cy="43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Today you are just going to try Readers Theater a bit.  The goal today is to just give you a feel for how to read the script, how speaking roles alternate, etc.  This is not in any way supposed to be a polished performance, and you are not being evaluated on your speaking or acting skills.  You’re just getting your feet wet.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>
            <p:ph idx="1" type="body"/>
          </p:nvPr>
        </p:nvSpPr>
        <p:spPr>
          <a:xfrm>
            <a:off x="5700150" y="106400"/>
            <a:ext cx="3132000" cy="44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You’re going to be placed in groups of 4 and you will receive a copy of your script</a:t>
            </a:r>
            <a:endParaRPr/>
          </a:p>
        </p:txBody>
      </p:sp>
      <p:pic>
        <p:nvPicPr>
          <p:cNvPr id="171" name="Google Shape;17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00" y="-46675"/>
            <a:ext cx="4497249" cy="346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00" y="3352900"/>
            <a:ext cx="5629351" cy="15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Prepare</a:t>
            </a:r>
            <a:endParaRPr/>
          </a:p>
        </p:txBody>
      </p:sp>
      <p:sp>
        <p:nvSpPr>
          <p:cNvPr id="178" name="Google Shape;17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student in the group must decide who will perform which role.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Once you have your roll, highlight your lines.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</a:t>
            </a:r>
            <a:endParaRPr/>
          </a:p>
        </p:txBody>
      </p:sp>
      <p:sp>
        <p:nvSpPr>
          <p:cNvPr id="184" name="Google Shape;184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have several minutes to practice your scripts.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Pay attention to when it is your turn to speak.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Refer to the rubric for your expectations.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</a:t>
            </a:r>
            <a:endParaRPr/>
          </a:p>
        </p:txBody>
      </p:sp>
      <p:sp>
        <p:nvSpPr>
          <p:cNvPr id="190" name="Google Shape;190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Remember, the purpose of today’s lesson is just to get a “feel” for Readers Theater.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Are there any groups that are willing to perform for the class?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96" name="Google Shape;19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Revisit the Readers Theater: I Notice/I Wonder Anchor Chart (5 mins)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/>
          <p:nvPr>
            <p:ph idx="1" type="body"/>
          </p:nvPr>
        </p:nvSpPr>
        <p:spPr>
          <a:xfrm>
            <a:off x="311700" y="208600"/>
            <a:ext cx="8520600" cy="43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 that you have participated in a Readers Theater, what would you like to add to the I Notice side of our anchor chart?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we cross out any of the “I Wonder” statements, because we have answers to those questions?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needs to be added to the “I Wonder” column?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9852"/>
            <a:ext cx="9144001" cy="2621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