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f04180f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f04180f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f04180f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f04180f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f04180f1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f04180f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f04180f1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f04180f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f04180f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f04180f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f04180f1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f04180f1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f04180f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f04180f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f04180f1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f04180f1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f04180f1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f04180f1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f04180f1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f04180f1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f04180f1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f04180f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f04180f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6f04180f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f04180f1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6f04180f1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6f04180f1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6f04180f1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f04180f1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6f04180f1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f04180f1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f04180f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04180f1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04180f1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04180f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04180f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28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open?id=0B49Fw8lbut5zdFc0STVYMHVyOE0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73419"/>
            <a:ext cx="9144001" cy="111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16684"/>
            <a:ext cx="9144000" cy="2433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AutoNum type="alphaUcPeriod"/>
            </a:pPr>
            <a:r>
              <a:rPr lang="en"/>
              <a:t>Entrance Ticket: Comprehension Quiz, Chapter 8: “Las Almendras/Almonds”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3853" y="1774774"/>
            <a:ext cx="3284150" cy="3030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Engaging the Reader: Oral Chapter Review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in this chapter?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was this chapter mostly about?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290925"/>
            <a:ext cx="8520600" cy="42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guess what question I will ask next?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Why is chapter 8 titled “Las Almendras/Almonds”?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Add an evidence flag to the first page of chapter 8. Write a phrase that will help you summarize the main events in this chapter and help you remember why it was titled “Almonds”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Adding to Anchor Chart: Reading Esperanza Rising (5 mins)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424675"/>
            <a:ext cx="8520600" cy="3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You’ve been building a strong routine during your study of the first half of the novel.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are some of the things you’ve been doing as readers to make sense of this novel?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Big Metaphors: Answering Questions in Triads (15 mins)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53775" y="619075"/>
            <a:ext cx="9019800" cy="39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I can interpret two big metaphors in Chapter 8: “Las Almendras” in </a:t>
            </a:r>
            <a:r>
              <a:rPr i="1" lang="en" sz="2500"/>
              <a:t>Esperanza Rising</a:t>
            </a:r>
            <a:r>
              <a:rPr lang="en" sz="2500"/>
              <a:t>.</a:t>
            </a:r>
            <a:endParaRPr sz="2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/>
              <a:t>You already identified some metaphors in the novel in previous lessons.</a:t>
            </a:r>
            <a:endParaRPr sz="2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/>
              <a:t>What is a metaphor?</a:t>
            </a:r>
            <a:endParaRPr sz="2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rgbClr val="FF0000"/>
                </a:solidFill>
              </a:rPr>
              <a:t>Figurative language that authors use to make a direct comparison between two things, in order to show something important.</a:t>
            </a:r>
            <a:endParaRPr sz="25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 aloud pages 122-124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along in your text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3200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1:04-4:23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https://drive.google.com/open?id=0B49Fw8lbut5zdFc0STVYMHVyOE0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716150"/>
            <a:ext cx="8520600" cy="28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Refer to pages 72-73 to help you with this question.  Think on your own, and then talk with your triad. Use your evidence flags to mark evidence that supports your answer.</a:t>
            </a:r>
            <a:endParaRPr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"/>
            <a:ext cx="9143999" cy="1716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11700" y="1316300"/>
            <a:ext cx="8520600" cy="32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along as I read the paragraph beginning with “I know…” and be thinking about this question.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Discuss your answers with your triad, rereading if necessary.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Continue with the 3rd question in your triad.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"/>
            <a:ext cx="9143999" cy="1425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Inferring Themes in Esperanza Rising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(25 mins)</a:t>
            </a:r>
            <a:endParaRPr/>
          </a:p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311700" y="904300"/>
            <a:ext cx="8520600" cy="3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Vote with your feet!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-Back left corner if you think life is like a rose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By the door if you agree with Marta that the poor workers are like kittens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-Center of the room if you’re unsure.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9900FF"/>
                </a:solidFill>
              </a:rPr>
              <a:t>Discuss why you made the choice you did.</a:t>
            </a:r>
            <a:endParaRPr b="1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Literature contains both “little metaphors,” which might show up in a sentence, and “big metaphors” (often symbols), such as the metaphors about the rose and the kitten that you just talked about.  The big metaphors can point the way towards a book’s big ideas, or themes.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idx="1" type="body"/>
          </p:nvPr>
        </p:nvSpPr>
        <p:spPr>
          <a:xfrm>
            <a:off x="311700" y="132750"/>
            <a:ext cx="8520600" cy="44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about the story of the </a:t>
            </a:r>
            <a:r>
              <a:rPr i="1" lang="en"/>
              <a:t>Tortoise and the Hare.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i="1"/>
          </a:p>
        </p:txBody>
      </p:sp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0825" y="862150"/>
            <a:ext cx="5080000" cy="389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Today, you will briefly begin to think about themes in </a:t>
            </a:r>
            <a:r>
              <a:rPr i="1" lang="en"/>
              <a:t>Esperanza Rising</a:t>
            </a:r>
            <a:r>
              <a:rPr lang="en"/>
              <a:t>, using the big metaphors to help you find them.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 identify the themes in </a:t>
            </a:r>
            <a:r>
              <a:rPr i="1" lang="en"/>
              <a:t>Esperanza Rising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One metaphor that runs through the book is that life is a rose.  What does this mean?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some BIG Metaphors/Symbols?</a:t>
            </a:r>
            <a:endParaRPr/>
          </a:p>
        </p:txBody>
      </p:sp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311700" y="15449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Earth’s heartbeat (page 2)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River between Esperanza and Miguel (page 18)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Roses (bottom of page 8 and top of page 9)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kitten (page 132)</a:t>
            </a:r>
            <a:endParaRPr/>
          </a:p>
        </p:txBody>
      </p:sp>
      <p:sp>
        <p:nvSpPr>
          <p:cNvPr id="156" name="Google Shape;156;p29"/>
          <p:cNvSpPr txBox="1"/>
          <p:nvPr/>
        </p:nvSpPr>
        <p:spPr>
          <a:xfrm>
            <a:off x="471350" y="1076300"/>
            <a:ext cx="5126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 excerpts to guide thinking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62" name="Google Shape;16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Exit Ticket: Independent Writing (5 min)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Choose to write about </a:t>
            </a:r>
            <a:r>
              <a:rPr i="1" lang="en"/>
              <a:t>either</a:t>
            </a:r>
            <a:r>
              <a:rPr lang="en"/>
              <a:t> the rose or the kitten.  Why is this “big metaphor” so important in the story?  What message is the author trying to give us as a reader?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1"/>
          <p:cNvSpPr txBox="1"/>
          <p:nvPr>
            <p:ph idx="1" type="body"/>
          </p:nvPr>
        </p:nvSpPr>
        <p:spPr>
          <a:xfrm>
            <a:off x="311700" y="2871500"/>
            <a:ext cx="8520600" cy="16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MID-UNIT ASSESSMENT TOMORROW!</a:t>
            </a:r>
            <a:endParaRPr/>
          </a:p>
        </p:txBody>
      </p:sp>
      <p:pic>
        <p:nvPicPr>
          <p:cNvPr id="169" name="Google Shape;16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31944"/>
            <a:ext cx="9144000" cy="1469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