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8597d0e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68597d0e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8597d0e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8597d0e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68597d0ee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68597d0ee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8597d0ee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68597d0ee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8597d0ee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8597d0ee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8597d0ee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8597d0ee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68597d0ee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68597d0ee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8597d0ee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8597d0ee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8597d0ee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8597d0ee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8597d0ee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8597d0ee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8597d0ee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8597d0ee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8597d0ee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8597d0ee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68597d0ee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68597d0ee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8597d0ee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8597d0ee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8597d0ee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8597d0ee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68597d0ee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68597d0ee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8597d0ee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8597d0ee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8597d0ee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8597d0ee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68597d0ee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68597d0ee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68597d0ee_1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68597d0ee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68597d0e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68597d0e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lphaUcPeriod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rive.google.com/open?id=0B49Fw8lbut5zNDViaW9hWEFYVEk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12465"/>
            <a:ext cx="9144001" cy="1958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69955"/>
            <a:ext cx="9144001" cy="2998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Entrance Ticket: Comprehension Quiz, Chapter 7: “Las Cebollas/Onions”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Engaging the Reader: Oral Chapter Review (5 mins)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584900"/>
            <a:ext cx="8520600" cy="29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was this chapter mostly about?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happened in this chapter?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During our work time, we will think more about the chapter title.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The Onion: Close Reading of Pages 116-117 (20 mins)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Why do you think the author, Pam Muñoz Ryan, titled this chapter “Onions”?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can use </a:t>
            </a:r>
            <a:r>
              <a:rPr lang="en">
                <a:solidFill>
                  <a:srgbClr val="FF0000"/>
                </a:solidFill>
              </a:rPr>
              <a:t>context clues</a:t>
            </a:r>
            <a:r>
              <a:rPr lang="en"/>
              <a:t> to help me determine why the author chose specific words in </a:t>
            </a:r>
            <a:r>
              <a:rPr i="1" lang="en"/>
              <a:t>Esperanza Rising</a:t>
            </a:r>
            <a:r>
              <a:rPr lang="en"/>
              <a:t>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do you know about context clues?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“I can determine what metaphors the symbols of the chapter titles represent in </a:t>
            </a:r>
            <a:r>
              <a:rPr i="1" lang="en"/>
              <a:t>Esperanza Rising</a:t>
            </a:r>
            <a:r>
              <a:rPr lang="en"/>
              <a:t>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do you know about metaphors?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You’ve been doing good work discussing the text in triads, but today, we are going to discuss one key passage as a group.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2"/>
          <p:cNvSpPr txBox="1"/>
          <p:nvPr>
            <p:ph idx="1" type="body"/>
          </p:nvPr>
        </p:nvSpPr>
        <p:spPr>
          <a:xfrm>
            <a:off x="135500" y="1106125"/>
            <a:ext cx="6992400" cy="37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to page 116 and follow along in your text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17:26-19:24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Chapter 7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Text-Dependent Questions</a:t>
            </a:r>
            <a:endParaRPr/>
          </a:p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Esperanza’s job in the camp?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does </a:t>
            </a:r>
            <a:r>
              <a:rPr i="1" lang="en"/>
              <a:t>visualize the memory</a:t>
            </a:r>
            <a:r>
              <a:rPr lang="en"/>
              <a:t> mean?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Esperanza doing with her mind in order to help her figure out how to sweep?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Looking at page 117</a:t>
            </a:r>
            <a:endParaRPr/>
          </a:p>
        </p:txBody>
      </p:sp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does </a:t>
            </a:r>
            <a:r>
              <a:rPr i="1" lang="en"/>
              <a:t>tittering</a:t>
            </a:r>
            <a:r>
              <a:rPr lang="en"/>
              <a:t> mean? How can we figure it out based on the context?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does Esperanza feel after Marta calls her Cinderella? What does she do?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specific words in the text help you know what Esperanza is feeling?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311700" y="161875"/>
            <a:ext cx="8520600" cy="47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author is making very careful choices about what words to use, in order to help readers understand what Esperanza is feeling.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Think about the work you’ve been doing, drawing </a:t>
            </a:r>
            <a:r>
              <a:rPr i="1" lang="en"/>
              <a:t>inferences</a:t>
            </a:r>
            <a:r>
              <a:rPr lang="en"/>
              <a:t> about characters based on how they respond to challenges.  What have we been able to infer about Esperanza?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Add an evidence flag to the first page of chapter 7, summarizing why it’s titled “Onions”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Isabel: Answering Questions in Triads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(8 min)</a:t>
            </a:r>
            <a:endParaRPr/>
          </a:p>
        </p:txBody>
      </p:sp>
      <p:sp>
        <p:nvSpPr>
          <p:cNvPr id="139" name="Google Shape;139;p27"/>
          <p:cNvSpPr txBox="1"/>
          <p:nvPr>
            <p:ph idx="1" type="body"/>
          </p:nvPr>
        </p:nvSpPr>
        <p:spPr>
          <a:xfrm>
            <a:off x="311700" y="1490675"/>
            <a:ext cx="8520600" cy="30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Begin a new page in your reading journal about Isabel.  Write at the top of the page any basic descriptions of Isabel.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Create a T-chart for Isabel’s challenges and responses.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Text-Dependent Questions</a:t>
            </a:r>
            <a:endParaRPr/>
          </a:p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8150" y="484325"/>
            <a:ext cx="4572193" cy="4659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Understanding Point of View by Visualizing (15 min)</a:t>
            </a:r>
            <a:endParaRPr/>
          </a:p>
        </p:txBody>
      </p:sp>
      <p:sp>
        <p:nvSpPr>
          <p:cNvPr id="152" name="Google Shape;152;p29"/>
          <p:cNvSpPr txBox="1"/>
          <p:nvPr>
            <p:ph idx="1" type="body"/>
          </p:nvPr>
        </p:nvSpPr>
        <p:spPr>
          <a:xfrm>
            <a:off x="311700" y="1462425"/>
            <a:ext cx="8520600" cy="310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“I can describe how the points of view of Esperanza and other characters influence the description of events.”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How would it be different if  you were describing it?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/>
          <p:nvPr>
            <p:ph idx="1" type="body"/>
          </p:nvPr>
        </p:nvSpPr>
        <p:spPr>
          <a:xfrm>
            <a:off x="311700" y="165900"/>
            <a:ext cx="8520600" cy="44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½ of the triads will pretend to be Esperanza and the other ½ will pretend you are Isabel.  You will have 5 minutes to think, reread, and use your evidence flags to mark important passages.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One “Esperanza” will pair with an “Isabel” and you will talk about what the camp looks like from each other’s point of view. Use evidence from the text.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title"/>
          </p:nvPr>
        </p:nvSpPr>
        <p:spPr>
          <a:xfrm>
            <a:off x="311700" y="43325"/>
            <a:ext cx="8520600" cy="5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69" name="Google Shape;169;p32"/>
          <p:cNvSpPr txBox="1"/>
          <p:nvPr>
            <p:ph idx="1" type="body"/>
          </p:nvPr>
        </p:nvSpPr>
        <p:spPr>
          <a:xfrm>
            <a:off x="311700" y="691075"/>
            <a:ext cx="8520600" cy="40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Exit Ticket: Independent Writing (5 mins)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How does Esperanza respond differently to the challenges of life in the camp than Isabel does?  Based on these differences, what do you think the author wants us to </a:t>
            </a:r>
            <a:r>
              <a:rPr i="1" lang="en"/>
              <a:t>infer</a:t>
            </a:r>
            <a:r>
              <a:rPr lang="en"/>
              <a:t> about Esperanza’s character?  Use specific details from the text in your answer.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Debrief (2 min)</a:t>
            </a:r>
            <a:endParaRPr/>
          </a:p>
        </p:txBody>
      </p:sp>
      <p:sp>
        <p:nvSpPr>
          <p:cNvPr id="175" name="Google Shape;175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Review Learning Targets</a:t>
            </a:r>
            <a:endParaRPr/>
          </a:p>
        </p:txBody>
      </p:sp>
      <p:pic>
        <p:nvPicPr>
          <p:cNvPr id="176" name="Google Shape;17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68005"/>
            <a:ext cx="9144001" cy="2998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00824"/>
            <a:ext cx="9144001" cy="1503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