
<file path=[Content_Types].xml><?xml version="1.0" encoding="utf-8"?>
<Types xmlns="http://schemas.openxmlformats.org/package/2006/content-types">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2.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24.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22.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3.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59"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20" Type="http://schemas.openxmlformats.org/officeDocument/2006/relationships/slide" Target="slides/slide16.xml"/><Relationship Id="rId22" Type="http://schemas.openxmlformats.org/officeDocument/2006/relationships/slide" Target="slides/slide18.xml"/><Relationship Id="rId21" Type="http://schemas.openxmlformats.org/officeDocument/2006/relationships/slide" Target="slides/slide17.xml"/><Relationship Id="rId24" Type="http://schemas.openxmlformats.org/officeDocument/2006/relationships/slide" Target="slides/slide20.xml"/><Relationship Id="rId23" Type="http://schemas.openxmlformats.org/officeDocument/2006/relationships/slide" Target="slides/slide19.xml"/><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26" Type="http://schemas.openxmlformats.org/officeDocument/2006/relationships/slide" Target="slides/slide22.xml"/><Relationship Id="rId25" Type="http://schemas.openxmlformats.org/officeDocument/2006/relationships/slide" Target="slides/slide21.xml"/><Relationship Id="rId28" Type="http://schemas.openxmlformats.org/officeDocument/2006/relationships/slide" Target="slides/slide24.xml"/><Relationship Id="rId27" Type="http://schemas.openxmlformats.org/officeDocument/2006/relationships/slide" Target="slides/slide23.xml"/><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 Id="rId11" Type="http://schemas.openxmlformats.org/officeDocument/2006/relationships/slide" Target="slides/slide7.xml"/><Relationship Id="rId10" Type="http://schemas.openxmlformats.org/officeDocument/2006/relationships/slide" Target="slides/slide6.xml"/><Relationship Id="rId13" Type="http://schemas.openxmlformats.org/officeDocument/2006/relationships/slide" Target="slides/slide9.xml"/><Relationship Id="rId12" Type="http://schemas.openxmlformats.org/officeDocument/2006/relationships/slide" Target="slides/slide8.xml"/><Relationship Id="rId15" Type="http://schemas.openxmlformats.org/officeDocument/2006/relationships/slide" Target="slides/slide11.xml"/><Relationship Id="rId14" Type="http://schemas.openxmlformats.org/officeDocument/2006/relationships/slide" Target="slides/slide10.xml"/><Relationship Id="rId17" Type="http://schemas.openxmlformats.org/officeDocument/2006/relationships/slide" Target="slides/slide13.xml"/><Relationship Id="rId16" Type="http://schemas.openxmlformats.org/officeDocument/2006/relationships/slide" Target="slides/slide12.xml"/><Relationship Id="rId19" Type="http://schemas.openxmlformats.org/officeDocument/2006/relationships/slide" Target="slides/slide15.xml"/><Relationship Id="rId18"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317500" lvl="0" marL="457200">
              <a:spcBef>
                <a:spcPts val="0"/>
              </a:spcBef>
              <a:spcAft>
                <a:spcPts val="0"/>
              </a:spcAft>
              <a:buSzPts val="1400"/>
              <a:buChar char="●"/>
              <a:defRPr sz="1100"/>
            </a:lvl1pPr>
            <a:lvl2pPr indent="-317500" lvl="1" marL="914400">
              <a:spcBef>
                <a:spcPts val="0"/>
              </a:spcBef>
              <a:spcAft>
                <a:spcPts val="0"/>
              </a:spcAft>
              <a:buSzPts val="1400"/>
              <a:buChar char="○"/>
              <a:defRPr sz="1100"/>
            </a:lvl2pPr>
            <a:lvl3pPr indent="-317500" lvl="2" marL="1371600">
              <a:spcBef>
                <a:spcPts val="0"/>
              </a:spcBef>
              <a:spcAft>
                <a:spcPts val="0"/>
              </a:spcAft>
              <a:buSzPts val="1400"/>
              <a:buChar char="■"/>
              <a:defRPr sz="1100"/>
            </a:lvl3pPr>
            <a:lvl4pPr indent="-317500" lvl="3" marL="1828800">
              <a:spcBef>
                <a:spcPts val="0"/>
              </a:spcBef>
              <a:spcAft>
                <a:spcPts val="0"/>
              </a:spcAft>
              <a:buSzPts val="1400"/>
              <a:buChar char="●"/>
              <a:defRPr sz="1100"/>
            </a:lvl4pPr>
            <a:lvl5pPr indent="-317500" lvl="4" marL="2286000">
              <a:spcBef>
                <a:spcPts val="0"/>
              </a:spcBef>
              <a:spcAft>
                <a:spcPts val="0"/>
              </a:spcAft>
              <a:buSzPts val="1400"/>
              <a:buChar char="○"/>
              <a:defRPr sz="1100"/>
            </a:lvl5pPr>
            <a:lvl6pPr indent="-317500" lvl="5" marL="2743200">
              <a:spcBef>
                <a:spcPts val="0"/>
              </a:spcBef>
              <a:spcAft>
                <a:spcPts val="0"/>
              </a:spcAft>
              <a:buSzPts val="1400"/>
              <a:buChar char="■"/>
              <a:defRPr sz="1100"/>
            </a:lvl6pPr>
            <a:lvl7pPr indent="-317500" lvl="6" marL="3200400">
              <a:spcBef>
                <a:spcPts val="0"/>
              </a:spcBef>
              <a:spcAft>
                <a:spcPts val="0"/>
              </a:spcAft>
              <a:buSzPts val="1400"/>
              <a:buChar char="●"/>
              <a:defRPr sz="1100"/>
            </a:lvl7pPr>
            <a:lvl8pPr indent="-317500" lvl="7" marL="3657600">
              <a:spcBef>
                <a:spcPts val="0"/>
              </a:spcBef>
              <a:spcAft>
                <a:spcPts val="0"/>
              </a:spcAft>
              <a:buSzPts val="1400"/>
              <a:buChar char="○"/>
              <a:defRPr sz="1100"/>
            </a:lvl8pPr>
            <a:lvl9pPr indent="-317500" lvl="8" marL="4114800">
              <a:spcBef>
                <a:spcPts val="0"/>
              </a:spcBef>
              <a:spcAft>
                <a:spcPts val="0"/>
              </a:spcAft>
              <a:buSzPts val="14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 name="Shape 57"/>
        <p:cNvGrpSpPr/>
        <p:nvPr/>
      </p:nvGrpSpPr>
      <p:grpSpPr>
        <a:xfrm>
          <a:off x="0" y="0"/>
          <a:ext cx="0" cy="0"/>
          <a:chOff x="0" y="0"/>
          <a:chExt cx="0" cy="0"/>
        </a:xfrm>
      </p:grpSpPr>
      <p:sp>
        <p:nvSpPr>
          <p:cNvPr id="58" name="Google Shape;58;gbc666e5b5_0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9" name="Google Shape;59;gbc666e5b5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 name="Shape 64"/>
        <p:cNvGrpSpPr/>
        <p:nvPr/>
      </p:nvGrpSpPr>
      <p:grpSpPr>
        <a:xfrm>
          <a:off x="0" y="0"/>
          <a:ext cx="0" cy="0"/>
          <a:chOff x="0" y="0"/>
          <a:chExt cx="0" cy="0"/>
        </a:xfrm>
      </p:grpSpPr>
      <p:sp>
        <p:nvSpPr>
          <p:cNvPr id="65" name="Google Shape;65;gbc666e5b5_0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6" name="Google Shape;66;gbc666e5b5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 name="Shape 70"/>
        <p:cNvGrpSpPr/>
        <p:nvPr/>
      </p:nvGrpSpPr>
      <p:grpSpPr>
        <a:xfrm>
          <a:off x="0" y="0"/>
          <a:ext cx="0" cy="0"/>
          <a:chOff x="0" y="0"/>
          <a:chExt cx="0" cy="0"/>
        </a:xfrm>
      </p:grpSpPr>
      <p:sp>
        <p:nvSpPr>
          <p:cNvPr id="71" name="Google Shape;71;gbc666e5b5_0_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2" name="Google Shape;72;gbc666e5b5_0_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 name="Shape 76"/>
        <p:cNvGrpSpPr/>
        <p:nvPr/>
      </p:nvGrpSpPr>
      <p:grpSpPr>
        <a:xfrm>
          <a:off x="0" y="0"/>
          <a:ext cx="0" cy="0"/>
          <a:chOff x="0" y="0"/>
          <a:chExt cx="0" cy="0"/>
        </a:xfrm>
      </p:grpSpPr>
      <p:sp>
        <p:nvSpPr>
          <p:cNvPr id="77" name="Google Shape;77;gbc666e5b5_0_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8" name="Google Shape;78;gbc666e5b5_0_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 name="Shape 82"/>
        <p:cNvGrpSpPr/>
        <p:nvPr/>
      </p:nvGrpSpPr>
      <p:grpSpPr>
        <a:xfrm>
          <a:off x="0" y="0"/>
          <a:ext cx="0" cy="0"/>
          <a:chOff x="0" y="0"/>
          <a:chExt cx="0" cy="0"/>
        </a:xfrm>
      </p:grpSpPr>
      <p:sp>
        <p:nvSpPr>
          <p:cNvPr id="83" name="Google Shape;83;gbc666e5b5_0_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4" name="Google Shape;84;gbc666e5b5_0_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 name="Shape 88"/>
        <p:cNvGrpSpPr/>
        <p:nvPr/>
      </p:nvGrpSpPr>
      <p:grpSpPr>
        <a:xfrm>
          <a:off x="0" y="0"/>
          <a:ext cx="0" cy="0"/>
          <a:chOff x="0" y="0"/>
          <a:chExt cx="0" cy="0"/>
        </a:xfrm>
      </p:grpSpPr>
      <p:sp>
        <p:nvSpPr>
          <p:cNvPr id="89" name="Google Shape;89;gbc666e5b5_0_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0" name="Google Shape;90;gbc666e5b5_0_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 name="Shape 94"/>
        <p:cNvGrpSpPr/>
        <p:nvPr/>
      </p:nvGrpSpPr>
      <p:grpSpPr>
        <a:xfrm>
          <a:off x="0" y="0"/>
          <a:ext cx="0" cy="0"/>
          <a:chOff x="0" y="0"/>
          <a:chExt cx="0" cy="0"/>
        </a:xfrm>
      </p:grpSpPr>
      <p:sp>
        <p:nvSpPr>
          <p:cNvPr id="95" name="Google Shape;95;gbc666e5b5_0_4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6" name="Google Shape;96;gbc666e5b5_0_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 name="Shape 100"/>
        <p:cNvGrpSpPr/>
        <p:nvPr/>
      </p:nvGrpSpPr>
      <p:grpSpPr>
        <a:xfrm>
          <a:off x="0" y="0"/>
          <a:ext cx="0" cy="0"/>
          <a:chOff x="0" y="0"/>
          <a:chExt cx="0" cy="0"/>
        </a:xfrm>
      </p:grpSpPr>
      <p:sp>
        <p:nvSpPr>
          <p:cNvPr id="101" name="Google Shape;101;gbc666e5b5_0_4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2" name="Google Shape;102;gbc666e5b5_0_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 name="Shape 106"/>
        <p:cNvGrpSpPr/>
        <p:nvPr/>
      </p:nvGrpSpPr>
      <p:grpSpPr>
        <a:xfrm>
          <a:off x="0" y="0"/>
          <a:ext cx="0" cy="0"/>
          <a:chOff x="0" y="0"/>
          <a:chExt cx="0" cy="0"/>
        </a:xfrm>
      </p:grpSpPr>
      <p:sp>
        <p:nvSpPr>
          <p:cNvPr id="107" name="Google Shape;107;gbc666e5b5_0_5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8" name="Google Shape;108;gbc666e5b5_0_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 name="Shape 112"/>
        <p:cNvGrpSpPr/>
        <p:nvPr/>
      </p:nvGrpSpPr>
      <p:grpSpPr>
        <a:xfrm>
          <a:off x="0" y="0"/>
          <a:ext cx="0" cy="0"/>
          <a:chOff x="0" y="0"/>
          <a:chExt cx="0" cy="0"/>
        </a:xfrm>
      </p:grpSpPr>
      <p:sp>
        <p:nvSpPr>
          <p:cNvPr id="113" name="Google Shape;113;gbc666e5b5_0_5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4" name="Google Shape;114;gbc666e5b5_0_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 name="Shape 118"/>
        <p:cNvGrpSpPr/>
        <p:nvPr/>
      </p:nvGrpSpPr>
      <p:grpSpPr>
        <a:xfrm>
          <a:off x="0" y="0"/>
          <a:ext cx="0" cy="0"/>
          <a:chOff x="0" y="0"/>
          <a:chExt cx="0" cy="0"/>
        </a:xfrm>
      </p:grpSpPr>
      <p:sp>
        <p:nvSpPr>
          <p:cNvPr id="119" name="Google Shape;119;gbc666e5b5_0_6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0" name="Google Shape;120;gbc666e5b5_0_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 name="Shape 124"/>
        <p:cNvGrpSpPr/>
        <p:nvPr/>
      </p:nvGrpSpPr>
      <p:grpSpPr>
        <a:xfrm>
          <a:off x="0" y="0"/>
          <a:ext cx="0" cy="0"/>
          <a:chOff x="0" y="0"/>
          <a:chExt cx="0" cy="0"/>
        </a:xfrm>
      </p:grpSpPr>
      <p:sp>
        <p:nvSpPr>
          <p:cNvPr id="125" name="Google Shape;125;gbc666e5b5_0_7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6" name="Google Shape;126;gbc666e5b5_0_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9" name="Shape 129"/>
        <p:cNvGrpSpPr/>
        <p:nvPr/>
      </p:nvGrpSpPr>
      <p:grpSpPr>
        <a:xfrm>
          <a:off x="0" y="0"/>
          <a:ext cx="0" cy="0"/>
          <a:chOff x="0" y="0"/>
          <a:chExt cx="0" cy="0"/>
        </a:xfrm>
      </p:grpSpPr>
      <p:sp>
        <p:nvSpPr>
          <p:cNvPr id="130" name="Google Shape;130;gbc666e5b5_0_7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1" name="Google Shape;131;gbc666e5b5_0_7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5" name="Shape 135"/>
        <p:cNvGrpSpPr/>
        <p:nvPr/>
      </p:nvGrpSpPr>
      <p:grpSpPr>
        <a:xfrm>
          <a:off x="0" y="0"/>
          <a:ext cx="0" cy="0"/>
          <a:chOff x="0" y="0"/>
          <a:chExt cx="0" cy="0"/>
        </a:xfrm>
      </p:grpSpPr>
      <p:sp>
        <p:nvSpPr>
          <p:cNvPr id="136" name="Google Shape;136;gbc666e5b5_0_8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7" name="Google Shape;137;gbc666e5b5_0_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1" name="Shape 141"/>
        <p:cNvGrpSpPr/>
        <p:nvPr/>
      </p:nvGrpSpPr>
      <p:grpSpPr>
        <a:xfrm>
          <a:off x="0" y="0"/>
          <a:ext cx="0" cy="0"/>
          <a:chOff x="0" y="0"/>
          <a:chExt cx="0" cy="0"/>
        </a:xfrm>
      </p:grpSpPr>
      <p:sp>
        <p:nvSpPr>
          <p:cNvPr id="142" name="Google Shape;142;gbc666e5b5_0_8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3" name="Google Shape;143;gbc666e5b5_0_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7" name="Shape 147"/>
        <p:cNvGrpSpPr/>
        <p:nvPr/>
      </p:nvGrpSpPr>
      <p:grpSpPr>
        <a:xfrm>
          <a:off x="0" y="0"/>
          <a:ext cx="0" cy="0"/>
          <a:chOff x="0" y="0"/>
          <a:chExt cx="0" cy="0"/>
        </a:xfrm>
      </p:grpSpPr>
      <p:sp>
        <p:nvSpPr>
          <p:cNvPr id="148" name="Google Shape;148;gbc666e5b5_0_9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9" name="Google Shape;149;gbc666e5b5_0_9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3" name="Shape 153"/>
        <p:cNvGrpSpPr/>
        <p:nvPr/>
      </p:nvGrpSpPr>
      <p:grpSpPr>
        <a:xfrm>
          <a:off x="0" y="0"/>
          <a:ext cx="0" cy="0"/>
          <a:chOff x="0" y="0"/>
          <a:chExt cx="0" cy="0"/>
        </a:xfrm>
      </p:grpSpPr>
      <p:sp>
        <p:nvSpPr>
          <p:cNvPr id="154" name="Google Shape;154;gbc666e5b5_0_9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5" name="Google Shape;155;gbc666e5b5_0_9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9" name="Shape 159"/>
        <p:cNvGrpSpPr/>
        <p:nvPr/>
      </p:nvGrpSpPr>
      <p:grpSpPr>
        <a:xfrm>
          <a:off x="0" y="0"/>
          <a:ext cx="0" cy="0"/>
          <a:chOff x="0" y="0"/>
          <a:chExt cx="0" cy="0"/>
        </a:xfrm>
      </p:grpSpPr>
      <p:sp>
        <p:nvSpPr>
          <p:cNvPr id="160" name="Google Shape;160;gbc666e5b5_0_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1" name="Google Shape;161;gbc666e5b5_0_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5" name="Shape 165"/>
        <p:cNvGrpSpPr/>
        <p:nvPr/>
      </p:nvGrpSpPr>
      <p:grpSpPr>
        <a:xfrm>
          <a:off x="0" y="0"/>
          <a:ext cx="0" cy="0"/>
          <a:chOff x="0" y="0"/>
          <a:chExt cx="0" cy="0"/>
        </a:xfrm>
      </p:grpSpPr>
      <p:sp>
        <p:nvSpPr>
          <p:cNvPr id="166" name="Google Shape;166;g682f02d0e_0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7" name="Google Shape;167;g682f02d0e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1" name="Shape 171"/>
        <p:cNvGrpSpPr/>
        <p:nvPr/>
      </p:nvGrpSpPr>
      <p:grpSpPr>
        <a:xfrm>
          <a:off x="0" y="0"/>
          <a:ext cx="0" cy="0"/>
          <a:chOff x="0" y="0"/>
          <a:chExt cx="0" cy="0"/>
        </a:xfrm>
      </p:grpSpPr>
      <p:sp>
        <p:nvSpPr>
          <p:cNvPr id="172" name="Google Shape;172;g682f02d0e_0_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3" name="Google Shape;173;g682f02d0e_0_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7" name="Shape 177"/>
        <p:cNvGrpSpPr/>
        <p:nvPr/>
      </p:nvGrpSpPr>
      <p:grpSpPr>
        <a:xfrm>
          <a:off x="0" y="0"/>
          <a:ext cx="0" cy="0"/>
          <a:chOff x="0" y="0"/>
          <a:chExt cx="0" cy="0"/>
        </a:xfrm>
      </p:grpSpPr>
      <p:sp>
        <p:nvSpPr>
          <p:cNvPr id="178" name="Google Shape;178;g682f02d0e_0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9" name="Google Shape;179;g682f02d0e_0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4" name="Shape 184"/>
        <p:cNvGrpSpPr/>
        <p:nvPr/>
      </p:nvGrpSpPr>
      <p:grpSpPr>
        <a:xfrm>
          <a:off x="0" y="0"/>
          <a:ext cx="0" cy="0"/>
          <a:chOff x="0" y="0"/>
          <a:chExt cx="0" cy="0"/>
        </a:xfrm>
      </p:grpSpPr>
      <p:sp>
        <p:nvSpPr>
          <p:cNvPr id="185" name="Google Shape;185;g682f02d0e_0_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6" name="Google Shape;186;g682f02d0e_0_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0" name="Shape 190"/>
        <p:cNvGrpSpPr/>
        <p:nvPr/>
      </p:nvGrpSpPr>
      <p:grpSpPr>
        <a:xfrm>
          <a:off x="0" y="0"/>
          <a:ext cx="0" cy="0"/>
          <a:chOff x="0" y="0"/>
          <a:chExt cx="0" cy="0"/>
        </a:xfrm>
      </p:grpSpPr>
      <p:sp>
        <p:nvSpPr>
          <p:cNvPr id="191" name="Google Shape;191;gbc666e5b5_0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2" name="Google Shape;192;gbc666e5b5_0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b="1" sz="3000"/>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AutoNum type="alphaUcPeriod"/>
              <a:defRPr sz="3000"/>
            </a:lvl1pPr>
            <a:lvl2pPr indent="-317500" lvl="1" marL="914400">
              <a:spcBef>
                <a:spcPts val="1600"/>
              </a:spcBef>
              <a:spcAft>
                <a:spcPts val="0"/>
              </a:spcAft>
              <a:buSzPts val="1400"/>
              <a:buAutoNum type="alphaLcPeriod"/>
              <a:defRPr/>
            </a:lvl2pPr>
            <a:lvl3pPr indent="-317500" lvl="2" marL="1371600">
              <a:spcBef>
                <a:spcPts val="1600"/>
              </a:spcBef>
              <a:spcAft>
                <a:spcPts val="0"/>
              </a:spcAft>
              <a:buSzPts val="1400"/>
              <a:buAutoNum type="romanLcPeriod"/>
              <a:defRPr/>
            </a:lvl3pPr>
            <a:lvl4pPr indent="-317500" lvl="3" marL="1828800">
              <a:spcBef>
                <a:spcPts val="1600"/>
              </a:spcBef>
              <a:spcAft>
                <a:spcPts val="0"/>
              </a:spcAft>
              <a:buSzPts val="1400"/>
              <a:buAutoNum type="arabicPeriod"/>
              <a:defRPr/>
            </a:lvl4pPr>
            <a:lvl5pPr indent="-317500" lvl="4" marL="2286000">
              <a:spcBef>
                <a:spcPts val="1600"/>
              </a:spcBef>
              <a:spcAft>
                <a:spcPts val="0"/>
              </a:spcAft>
              <a:buSzPts val="1400"/>
              <a:buAutoNum type="alphaLcPeriod"/>
              <a:defRPr/>
            </a:lvl5pPr>
            <a:lvl6pPr indent="-317500" lvl="5" marL="2743200">
              <a:spcBef>
                <a:spcPts val="1600"/>
              </a:spcBef>
              <a:spcAft>
                <a:spcPts val="0"/>
              </a:spcAft>
              <a:buSzPts val="1400"/>
              <a:buAutoNum type="romanLcPeriod"/>
              <a:defRPr/>
            </a:lvl6pPr>
            <a:lvl7pPr indent="-317500" lvl="6" marL="3200400">
              <a:spcBef>
                <a:spcPts val="1600"/>
              </a:spcBef>
              <a:spcAft>
                <a:spcPts val="0"/>
              </a:spcAft>
              <a:buSzPts val="1400"/>
              <a:buAutoNum type="arabicPeriod"/>
              <a:defRPr/>
            </a:lvl7pPr>
            <a:lvl8pPr indent="-317500" lvl="7" marL="3657600">
              <a:spcBef>
                <a:spcPts val="1600"/>
              </a:spcBef>
              <a:spcAft>
                <a:spcPts val="0"/>
              </a:spcAft>
              <a:buSzPts val="1400"/>
              <a:buAutoNum type="alphaLcPeriod"/>
              <a:defRPr/>
            </a:lvl8pPr>
            <a:lvl9pPr indent="-317500" lvl="8" marL="4114800">
              <a:spcBef>
                <a:spcPts val="1600"/>
              </a:spcBef>
              <a:spcAft>
                <a:spcPts val="1600"/>
              </a:spcAft>
              <a:buSzPts val="1400"/>
              <a:buAutoNum type="romanLcPeriod"/>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Autofit/>
          </a:bodyPr>
          <a:lstStyle>
            <a:lvl1pPr indent="-342900" lvl="0" marL="457200" algn="ctr">
              <a:spcBef>
                <a:spcPts val="0"/>
              </a:spcBef>
              <a:spcAft>
                <a:spcPts val="0"/>
              </a:spcAft>
              <a:buSzPts val="1800"/>
              <a:buChar char="●"/>
              <a:defRPr/>
            </a:lvl1pPr>
            <a:lvl2pPr indent="-317500" lvl="1" marL="914400" algn="ctr">
              <a:spcBef>
                <a:spcPts val="1600"/>
              </a:spcBef>
              <a:spcAft>
                <a:spcPts val="0"/>
              </a:spcAft>
              <a:buSzPts val="1400"/>
              <a:buChar char="○"/>
              <a:defRPr/>
            </a:lvl2pPr>
            <a:lvl3pPr indent="-317500" lvl="2" marL="1371600" algn="ctr">
              <a:spcBef>
                <a:spcPts val="1600"/>
              </a:spcBef>
              <a:spcAft>
                <a:spcPts val="0"/>
              </a:spcAft>
              <a:buSzPts val="1400"/>
              <a:buChar char="■"/>
              <a:defRPr/>
            </a:lvl3pPr>
            <a:lvl4pPr indent="-317500" lvl="3" marL="1828800" algn="ctr">
              <a:spcBef>
                <a:spcPts val="1600"/>
              </a:spcBef>
              <a:spcAft>
                <a:spcPts val="0"/>
              </a:spcAft>
              <a:buSzPts val="1400"/>
              <a:buChar char="●"/>
              <a:defRPr/>
            </a:lvl4pPr>
            <a:lvl5pPr indent="-317500" lvl="4" marL="2286000" algn="ctr">
              <a:spcBef>
                <a:spcPts val="1600"/>
              </a:spcBef>
              <a:spcAft>
                <a:spcPts val="0"/>
              </a:spcAft>
              <a:buSzPts val="1400"/>
              <a:buChar char="○"/>
              <a:defRPr/>
            </a:lvl5pPr>
            <a:lvl6pPr indent="-317500" lvl="5" marL="2743200" algn="ctr">
              <a:spcBef>
                <a:spcPts val="1600"/>
              </a:spcBef>
              <a:spcAft>
                <a:spcPts val="0"/>
              </a:spcAft>
              <a:buSzPts val="1400"/>
              <a:buChar char="■"/>
              <a:defRPr/>
            </a:lvl6pPr>
            <a:lvl7pPr indent="-317500" lvl="6" marL="3200400" algn="ctr">
              <a:spcBef>
                <a:spcPts val="1600"/>
              </a:spcBef>
              <a:spcAft>
                <a:spcPts val="0"/>
              </a:spcAft>
              <a:buSzPts val="1400"/>
              <a:buChar char="●"/>
              <a:defRPr/>
            </a:lvl7pPr>
            <a:lvl8pPr indent="-317500" lvl="7" marL="3657600" algn="ctr">
              <a:spcBef>
                <a:spcPts val="1600"/>
              </a:spcBef>
              <a:spcAft>
                <a:spcPts val="0"/>
              </a:spcAft>
              <a:buSzPts val="1400"/>
              <a:buChar char="○"/>
              <a:defRPr/>
            </a:lvl8pPr>
            <a:lvl9pPr indent="-317500" lvl="8" marL="4114800" algn="ctr">
              <a:spcBef>
                <a:spcPts val="1600"/>
              </a:spcBef>
              <a:spcAft>
                <a:spcPts val="160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1600"/>
              </a:spcBef>
              <a:spcAft>
                <a:spcPts val="0"/>
              </a:spcAft>
              <a:buClr>
                <a:schemeClr val="dk2"/>
              </a:buClr>
              <a:buSzPts val="1400"/>
              <a:buChar char="○"/>
              <a:defRPr>
                <a:solidFill>
                  <a:schemeClr val="dk2"/>
                </a:solidFill>
              </a:defRPr>
            </a:lvl2pPr>
            <a:lvl3pPr indent="-317500" lvl="2" marL="1371600">
              <a:lnSpc>
                <a:spcPct val="115000"/>
              </a:lnSpc>
              <a:spcBef>
                <a:spcPts val="1600"/>
              </a:spcBef>
              <a:spcAft>
                <a:spcPts val="0"/>
              </a:spcAft>
              <a:buClr>
                <a:schemeClr val="dk2"/>
              </a:buClr>
              <a:buSzPts val="1400"/>
              <a:buChar char="■"/>
              <a:defRPr>
                <a:solidFill>
                  <a:schemeClr val="dk2"/>
                </a:solidFill>
              </a:defRPr>
            </a:lvl3pPr>
            <a:lvl4pPr indent="-317500" lvl="3" marL="1828800">
              <a:lnSpc>
                <a:spcPct val="115000"/>
              </a:lnSpc>
              <a:spcBef>
                <a:spcPts val="1600"/>
              </a:spcBef>
              <a:spcAft>
                <a:spcPts val="0"/>
              </a:spcAft>
              <a:buClr>
                <a:schemeClr val="dk2"/>
              </a:buClr>
              <a:buSzPts val="1400"/>
              <a:buChar char="●"/>
              <a:defRPr>
                <a:solidFill>
                  <a:schemeClr val="dk2"/>
                </a:solidFill>
              </a:defRPr>
            </a:lvl4pPr>
            <a:lvl5pPr indent="-317500" lvl="4" marL="2286000">
              <a:lnSpc>
                <a:spcPct val="115000"/>
              </a:lnSpc>
              <a:spcBef>
                <a:spcPts val="1600"/>
              </a:spcBef>
              <a:spcAft>
                <a:spcPts val="0"/>
              </a:spcAft>
              <a:buClr>
                <a:schemeClr val="dk2"/>
              </a:buClr>
              <a:buSzPts val="1400"/>
              <a:buChar char="○"/>
              <a:defRPr>
                <a:solidFill>
                  <a:schemeClr val="dk2"/>
                </a:solidFill>
              </a:defRPr>
            </a:lvl5pPr>
            <a:lvl6pPr indent="-317500" lvl="5" marL="2743200">
              <a:lnSpc>
                <a:spcPct val="115000"/>
              </a:lnSpc>
              <a:spcBef>
                <a:spcPts val="1600"/>
              </a:spcBef>
              <a:spcAft>
                <a:spcPts val="0"/>
              </a:spcAft>
              <a:buClr>
                <a:schemeClr val="dk2"/>
              </a:buClr>
              <a:buSzPts val="1400"/>
              <a:buChar char="■"/>
              <a:defRPr>
                <a:solidFill>
                  <a:schemeClr val="dk2"/>
                </a:solidFill>
              </a:defRPr>
            </a:lvl6pPr>
            <a:lvl7pPr indent="-317500" lvl="6" marL="3200400">
              <a:lnSpc>
                <a:spcPct val="115000"/>
              </a:lnSpc>
              <a:spcBef>
                <a:spcPts val="1600"/>
              </a:spcBef>
              <a:spcAft>
                <a:spcPts val="0"/>
              </a:spcAft>
              <a:buClr>
                <a:schemeClr val="dk2"/>
              </a:buClr>
              <a:buSzPts val="1400"/>
              <a:buChar char="●"/>
              <a:defRPr>
                <a:solidFill>
                  <a:schemeClr val="dk2"/>
                </a:solidFill>
              </a:defRPr>
            </a:lvl7pPr>
            <a:lvl8pPr indent="-317500" lvl="7" marL="3657600">
              <a:lnSpc>
                <a:spcPct val="115000"/>
              </a:lnSpc>
              <a:spcBef>
                <a:spcPts val="1600"/>
              </a:spcBef>
              <a:spcAft>
                <a:spcPts val="0"/>
              </a:spcAft>
              <a:buClr>
                <a:schemeClr val="dk2"/>
              </a:buClr>
              <a:buSzPts val="1400"/>
              <a:buChar char="○"/>
              <a:defRPr>
                <a:solidFill>
                  <a:schemeClr val="dk2"/>
                </a:solidFill>
              </a:defRPr>
            </a:lvl8pPr>
            <a:lvl9pPr indent="-317500" lvl="8" marL="4114800">
              <a:lnSpc>
                <a:spcPct val="115000"/>
              </a:lnSpc>
              <a:spcBef>
                <a:spcPts val="1600"/>
              </a:spcBef>
              <a:spcAft>
                <a:spcPts val="160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image" Target="../media/image3.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 Id="rId3" Type="http://schemas.openxmlformats.org/officeDocument/2006/relationships/image" Target="../media/image4.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 Id="rId3" Type="http://schemas.openxmlformats.org/officeDocument/2006/relationships/image" Target="../media/image3.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 Id="rId3"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sp>
        <p:nvSpPr>
          <p:cNvPr id="54" name="Google Shape;54;p13"/>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t/>
            </a:r>
            <a:endParaRPr/>
          </a:p>
        </p:txBody>
      </p:sp>
      <p:sp>
        <p:nvSpPr>
          <p:cNvPr id="55" name="Google Shape;55;p13"/>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t/>
            </a:r>
            <a:endParaRPr/>
          </a:p>
        </p:txBody>
      </p:sp>
      <p:pic>
        <p:nvPicPr>
          <p:cNvPr id="56" name="Google Shape;56;p13"/>
          <p:cNvPicPr preferRelativeResize="0"/>
          <p:nvPr/>
        </p:nvPicPr>
        <p:blipFill>
          <a:blip r:embed="rId3">
            <a:alphaModFix/>
          </a:blip>
          <a:stretch>
            <a:fillRect/>
          </a:stretch>
        </p:blipFill>
        <p:spPr>
          <a:xfrm>
            <a:off x="0" y="1619827"/>
            <a:ext cx="9144001" cy="2006896"/>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 name="Shape 60"/>
        <p:cNvGrpSpPr/>
        <p:nvPr/>
      </p:nvGrpSpPr>
      <p:grpSpPr>
        <a:xfrm>
          <a:off x="0" y="0"/>
          <a:ext cx="0" cy="0"/>
          <a:chOff x="0" y="0"/>
          <a:chExt cx="0" cy="0"/>
        </a:xfrm>
      </p:grpSpPr>
      <p:sp>
        <p:nvSpPr>
          <p:cNvPr id="61" name="Google Shape;61;p1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2" name="Google Shape;62;p14"/>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pic>
        <p:nvPicPr>
          <p:cNvPr id="63" name="Google Shape;63;p14"/>
          <p:cNvPicPr preferRelativeResize="0"/>
          <p:nvPr/>
        </p:nvPicPr>
        <p:blipFill>
          <a:blip r:embed="rId3">
            <a:alphaModFix/>
          </a:blip>
          <a:stretch>
            <a:fillRect/>
          </a:stretch>
        </p:blipFill>
        <p:spPr>
          <a:xfrm>
            <a:off x="9750" y="1188119"/>
            <a:ext cx="9143999" cy="2394562"/>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 name="Shape 67"/>
        <p:cNvGrpSpPr/>
        <p:nvPr/>
      </p:nvGrpSpPr>
      <p:grpSpPr>
        <a:xfrm>
          <a:off x="0" y="0"/>
          <a:ext cx="0" cy="0"/>
          <a:chOff x="0" y="0"/>
          <a:chExt cx="0" cy="0"/>
        </a:xfrm>
      </p:grpSpPr>
      <p:sp>
        <p:nvSpPr>
          <p:cNvPr id="68" name="Google Shape;68;p1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Opening</a:t>
            </a:r>
            <a:endParaRPr/>
          </a:p>
        </p:txBody>
      </p:sp>
      <p:sp>
        <p:nvSpPr>
          <p:cNvPr id="69" name="Google Shape;69;p15"/>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419100" lvl="0" marL="457200" rtl="0" algn="l">
              <a:spcBef>
                <a:spcPts val="0"/>
              </a:spcBef>
              <a:spcAft>
                <a:spcPts val="0"/>
              </a:spcAft>
              <a:buSzPts val="3000"/>
              <a:buAutoNum type="alphaUcPeriod"/>
            </a:pPr>
            <a:r>
              <a:rPr lang="en"/>
              <a:t>Entrance Ticket: Comprehension Quiz and Chapter Title: Chapter 5 “Las Guayabas/Guavas”</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 name="Shape 73"/>
        <p:cNvGrpSpPr/>
        <p:nvPr/>
      </p:nvGrpSpPr>
      <p:grpSpPr>
        <a:xfrm>
          <a:off x="0" y="0"/>
          <a:ext cx="0" cy="0"/>
          <a:chOff x="0" y="0"/>
          <a:chExt cx="0" cy="0"/>
        </a:xfrm>
      </p:grpSpPr>
      <p:sp>
        <p:nvSpPr>
          <p:cNvPr id="74" name="Google Shape;74;p1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Comprehension Quiz</a:t>
            </a:r>
            <a:endParaRPr/>
          </a:p>
        </p:txBody>
      </p:sp>
      <p:sp>
        <p:nvSpPr>
          <p:cNvPr id="75" name="Google Shape;75;p16"/>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a:t>You will have 10 minutes to independently complete your comprehension quiz-no books or notes.</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9" name="Shape 79"/>
        <p:cNvGrpSpPr/>
        <p:nvPr/>
      </p:nvGrpSpPr>
      <p:grpSpPr>
        <a:xfrm>
          <a:off x="0" y="0"/>
          <a:ext cx="0" cy="0"/>
          <a:chOff x="0" y="0"/>
          <a:chExt cx="0" cy="0"/>
        </a:xfrm>
      </p:grpSpPr>
      <p:sp>
        <p:nvSpPr>
          <p:cNvPr id="80" name="Google Shape;80;p17"/>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Human Rights Challenge</a:t>
            </a:r>
            <a:endParaRPr/>
          </a:p>
        </p:txBody>
      </p:sp>
      <p:sp>
        <p:nvSpPr>
          <p:cNvPr id="81" name="Google Shape;81;p17"/>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a:t>Who found an example of a human rights challenge in your reading last night that we can add to our anchor chart?</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 name="Shape 85"/>
        <p:cNvGrpSpPr/>
        <p:nvPr/>
      </p:nvGrpSpPr>
      <p:grpSpPr>
        <a:xfrm>
          <a:off x="0" y="0"/>
          <a:ext cx="0" cy="0"/>
          <a:chOff x="0" y="0"/>
          <a:chExt cx="0" cy="0"/>
        </a:xfrm>
      </p:grpSpPr>
      <p:sp>
        <p:nvSpPr>
          <p:cNvPr id="86" name="Google Shape;86;p18"/>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Chapter Discussion</a:t>
            </a:r>
            <a:endParaRPr/>
          </a:p>
        </p:txBody>
      </p:sp>
      <p:sp>
        <p:nvSpPr>
          <p:cNvPr id="87" name="Google Shape;87;p18"/>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What was the chapter mostly about?</a:t>
            </a:r>
            <a:endParaRPr/>
          </a:p>
          <a:p>
            <a:pPr indent="0" lvl="0" marL="0" rtl="0" algn="l">
              <a:spcBef>
                <a:spcPts val="1600"/>
              </a:spcBef>
              <a:spcAft>
                <a:spcPts val="0"/>
              </a:spcAft>
              <a:buNone/>
            </a:pPr>
            <a:r>
              <a:t/>
            </a:r>
            <a:endParaRPr/>
          </a:p>
          <a:p>
            <a:pPr indent="0" lvl="0" marL="0" rtl="0" algn="l">
              <a:spcBef>
                <a:spcPts val="1600"/>
              </a:spcBef>
              <a:spcAft>
                <a:spcPts val="1600"/>
              </a:spcAft>
              <a:buNone/>
            </a:pPr>
            <a:r>
              <a:rPr lang="en"/>
              <a:t>What happened in this chapter?</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1" name="Shape 91"/>
        <p:cNvGrpSpPr/>
        <p:nvPr/>
      </p:nvGrpSpPr>
      <p:grpSpPr>
        <a:xfrm>
          <a:off x="0" y="0"/>
          <a:ext cx="0" cy="0"/>
          <a:chOff x="0" y="0"/>
          <a:chExt cx="0" cy="0"/>
        </a:xfrm>
      </p:grpSpPr>
      <p:sp>
        <p:nvSpPr>
          <p:cNvPr id="92" name="Google Shape;92;p19"/>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Chapter titles</a:t>
            </a:r>
            <a:endParaRPr/>
          </a:p>
        </p:txBody>
      </p:sp>
      <p:sp>
        <p:nvSpPr>
          <p:cNvPr id="93" name="Google Shape;93;p19"/>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This chapter was titled “LAs Guayabas/Guavas.”  What pattern have you noticed in the chapter titles?</a:t>
            </a:r>
            <a:endParaRPr/>
          </a:p>
          <a:p>
            <a:pPr indent="0" lvl="0" marL="0" rtl="0" algn="l">
              <a:spcBef>
                <a:spcPts val="1600"/>
              </a:spcBef>
              <a:spcAft>
                <a:spcPts val="1600"/>
              </a:spcAft>
              <a:buNone/>
            </a:pPr>
            <a:r>
              <a:rPr lang="en"/>
              <a:t>Authors choose titles for very important reasons, to help readers understand some key idea about the chapter.</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3">
                                            <p:txEl>
                                              <p:pRg end="0" st="0"/>
                                            </p:txEl>
                                          </p:spTgt>
                                        </p:tgtEl>
                                        <p:attrNameLst>
                                          <p:attrName>style.visibility</p:attrName>
                                        </p:attrNameLst>
                                      </p:cBhvr>
                                      <p:to>
                                        <p:strVal val="visible"/>
                                      </p:to>
                                    </p:set>
                                    <p:animEffect filter="fade" transition="in">
                                      <p:cBhvr>
                                        <p:cTn dur="1000"/>
                                        <p:tgtEl>
                                          <p:spTgt spid="93">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3">
                                            <p:txEl>
                                              <p:pRg end="1" st="1"/>
                                            </p:txEl>
                                          </p:spTgt>
                                        </p:tgtEl>
                                        <p:attrNameLst>
                                          <p:attrName>style.visibility</p:attrName>
                                        </p:attrNameLst>
                                      </p:cBhvr>
                                      <p:to>
                                        <p:strVal val="visible"/>
                                      </p:to>
                                    </p:set>
                                    <p:animEffect filter="fade" transition="in">
                                      <p:cBhvr>
                                        <p:cTn dur="1000"/>
                                        <p:tgtEl>
                                          <p:spTgt spid="93">
                                            <p:txEl>
                                              <p:pRg end="1" st="1"/>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7" name="Shape 97"/>
        <p:cNvGrpSpPr/>
        <p:nvPr/>
      </p:nvGrpSpPr>
      <p:grpSpPr>
        <a:xfrm>
          <a:off x="0" y="0"/>
          <a:ext cx="0" cy="0"/>
          <a:chOff x="0" y="0"/>
          <a:chExt cx="0" cy="0"/>
        </a:xfrm>
      </p:grpSpPr>
      <p:sp>
        <p:nvSpPr>
          <p:cNvPr id="98" name="Google Shape;98;p20"/>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99" name="Google Shape;99;p20"/>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Why do you think Pam Muñoz Ryan titled this chapter “Guayabas?”</a:t>
            </a:r>
            <a:endParaRPr/>
          </a:p>
          <a:p>
            <a:pPr indent="0" lvl="0" marL="0" rtl="0" algn="l">
              <a:spcBef>
                <a:spcPts val="1600"/>
              </a:spcBef>
              <a:spcAft>
                <a:spcPts val="1600"/>
              </a:spcAft>
              <a:buNone/>
            </a:pPr>
            <a:r>
              <a:rPr lang="en"/>
              <a:t>Pay attention to the chapter titles in your future reading of the novel.</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3" name="Shape 103"/>
        <p:cNvGrpSpPr/>
        <p:nvPr/>
      </p:nvGrpSpPr>
      <p:grpSpPr>
        <a:xfrm>
          <a:off x="0" y="0"/>
          <a:ext cx="0" cy="0"/>
          <a:chOff x="0" y="0"/>
          <a:chExt cx="0" cy="0"/>
        </a:xfrm>
      </p:grpSpPr>
      <p:sp>
        <p:nvSpPr>
          <p:cNvPr id="104" name="Google Shape;104;p21"/>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Work Time</a:t>
            </a:r>
            <a:endParaRPr/>
          </a:p>
        </p:txBody>
      </p:sp>
      <p:sp>
        <p:nvSpPr>
          <p:cNvPr id="105" name="Google Shape;105;p21"/>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SzPts val="1800"/>
              <a:buAutoNum type="alphaUcPeriod"/>
            </a:pPr>
            <a:r>
              <a:rPr lang="en"/>
              <a:t>Engaging the Reader: What Do We Already Know about California in the 1930s? (10 min)</a:t>
            </a:r>
            <a:endParaRPr/>
          </a:p>
          <a:p>
            <a:pPr indent="0" lvl="0" marL="0" rtl="0" algn="l">
              <a:spcBef>
                <a:spcPts val="1600"/>
              </a:spcBef>
              <a:spcAft>
                <a:spcPts val="1600"/>
              </a:spcAft>
              <a:buNone/>
            </a:pPr>
            <a:r>
              <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9" name="Shape 109"/>
        <p:cNvGrpSpPr/>
        <p:nvPr/>
      </p:nvGrpSpPr>
      <p:grpSpPr>
        <a:xfrm>
          <a:off x="0" y="0"/>
          <a:ext cx="0" cy="0"/>
          <a:chOff x="0" y="0"/>
          <a:chExt cx="0" cy="0"/>
        </a:xfrm>
      </p:grpSpPr>
      <p:sp>
        <p:nvSpPr>
          <p:cNvPr id="110" name="Google Shape;110;p22"/>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11" name="Google Shape;111;p22"/>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a:t>Chapter 5 marks a transition in the setting of the novel: Esperanza has left Mexico and is traveling to the United States, specifically to California.</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5" name="Shape 115"/>
        <p:cNvGrpSpPr/>
        <p:nvPr/>
      </p:nvGrpSpPr>
      <p:grpSpPr>
        <a:xfrm>
          <a:off x="0" y="0"/>
          <a:ext cx="0" cy="0"/>
          <a:chOff x="0" y="0"/>
          <a:chExt cx="0" cy="0"/>
        </a:xfrm>
      </p:grpSpPr>
      <p:sp>
        <p:nvSpPr>
          <p:cNvPr id="116" name="Google Shape;116;p23"/>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17" name="Google Shape;117;p23"/>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a:t>Remember how we built background knowledge about Mexico in our first lesson of this unit?  Today, you will build background knowledge about California.</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1" name="Shape 121"/>
        <p:cNvGrpSpPr/>
        <p:nvPr/>
      </p:nvGrpSpPr>
      <p:grpSpPr>
        <a:xfrm>
          <a:off x="0" y="0"/>
          <a:ext cx="0" cy="0"/>
          <a:chOff x="0" y="0"/>
          <a:chExt cx="0" cy="0"/>
        </a:xfrm>
      </p:grpSpPr>
      <p:sp>
        <p:nvSpPr>
          <p:cNvPr id="122" name="Google Shape;122;p2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Learning Target</a:t>
            </a:r>
            <a:endParaRPr/>
          </a:p>
        </p:txBody>
      </p:sp>
      <p:sp>
        <p:nvSpPr>
          <p:cNvPr id="123" name="Google Shape;123;p24"/>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 can summarize the main ideas in an informational text about California in the 1930s.”</a:t>
            </a:r>
            <a:endParaRPr/>
          </a:p>
          <a:p>
            <a:pPr indent="0" lvl="0" marL="0" rtl="0" algn="l">
              <a:spcBef>
                <a:spcPts val="1600"/>
              </a:spcBef>
              <a:spcAft>
                <a:spcPts val="1600"/>
              </a:spcAft>
              <a:buNone/>
            </a:pPr>
            <a:r>
              <a:rPr lang="en"/>
              <a:t>The 1930s were before World War II and just 10 years after the end of the Mexican Revolution</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3">
                                            <p:txEl>
                                              <p:pRg end="0" st="0"/>
                                            </p:txEl>
                                          </p:spTgt>
                                        </p:tgtEl>
                                        <p:attrNameLst>
                                          <p:attrName>style.visibility</p:attrName>
                                        </p:attrNameLst>
                                      </p:cBhvr>
                                      <p:to>
                                        <p:strVal val="visible"/>
                                      </p:to>
                                    </p:set>
                                    <p:animEffect filter="fade" transition="in">
                                      <p:cBhvr>
                                        <p:cTn dur="1000"/>
                                        <p:tgtEl>
                                          <p:spTgt spid="123">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3">
                                            <p:txEl>
                                              <p:pRg end="1" st="1"/>
                                            </p:txEl>
                                          </p:spTgt>
                                        </p:tgtEl>
                                        <p:attrNameLst>
                                          <p:attrName>style.visibility</p:attrName>
                                        </p:attrNameLst>
                                      </p:cBhvr>
                                      <p:to>
                                        <p:strVal val="visible"/>
                                      </p:to>
                                    </p:set>
                                    <p:animEffect filter="fade" transition="in">
                                      <p:cBhvr>
                                        <p:cTn dur="1000"/>
                                        <p:tgtEl>
                                          <p:spTgt spid="123">
                                            <p:txEl>
                                              <p:pRg end="1" st="1"/>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7" name="Shape 127"/>
        <p:cNvGrpSpPr/>
        <p:nvPr/>
      </p:nvGrpSpPr>
      <p:grpSpPr>
        <a:xfrm>
          <a:off x="0" y="0"/>
          <a:ext cx="0" cy="0"/>
          <a:chOff x="0" y="0"/>
          <a:chExt cx="0" cy="0"/>
        </a:xfrm>
      </p:grpSpPr>
      <p:sp>
        <p:nvSpPr>
          <p:cNvPr id="128" name="Google Shape;128;p25"/>
          <p:cNvSpPr txBox="1"/>
          <p:nvPr>
            <p:ph idx="1" type="body"/>
          </p:nvPr>
        </p:nvSpPr>
        <p:spPr>
          <a:xfrm>
            <a:off x="311700" y="219500"/>
            <a:ext cx="8520600" cy="4349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Notice the 3 charts I’ve put up: California, Immigrating from Mexico, and The Great Depression.</a:t>
            </a:r>
            <a:endParaRPr/>
          </a:p>
          <a:p>
            <a:pPr indent="0" lvl="0" marL="0" rtl="0" algn="l">
              <a:spcBef>
                <a:spcPts val="1600"/>
              </a:spcBef>
              <a:spcAft>
                <a:spcPts val="1600"/>
              </a:spcAft>
              <a:buNone/>
            </a:pPr>
            <a:r>
              <a:rPr lang="en"/>
              <a:t>Each of you will have a marker of the same color. You are to SILENTLY go up to the chart and write down anything you know about these topics.</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2" name="Shape 132"/>
        <p:cNvGrpSpPr/>
        <p:nvPr/>
      </p:nvGrpSpPr>
      <p:grpSpPr>
        <a:xfrm>
          <a:off x="0" y="0"/>
          <a:ext cx="0" cy="0"/>
          <a:chOff x="0" y="0"/>
          <a:chExt cx="0" cy="0"/>
        </a:xfrm>
      </p:grpSpPr>
      <p:sp>
        <p:nvSpPr>
          <p:cNvPr id="133" name="Google Shape;133;p2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Work Time</a:t>
            </a:r>
            <a:endParaRPr/>
          </a:p>
        </p:txBody>
      </p:sp>
      <p:sp>
        <p:nvSpPr>
          <p:cNvPr id="134" name="Google Shape;134;p26"/>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a:t>B. Building Background Knowledge: Hosted Gallery Walk (30 mins)</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8" name="Shape 138"/>
        <p:cNvGrpSpPr/>
        <p:nvPr/>
      </p:nvGrpSpPr>
      <p:grpSpPr>
        <a:xfrm>
          <a:off x="0" y="0"/>
          <a:ext cx="0" cy="0"/>
          <a:chOff x="0" y="0"/>
          <a:chExt cx="0" cy="0"/>
        </a:xfrm>
      </p:grpSpPr>
      <p:sp>
        <p:nvSpPr>
          <p:cNvPr id="139" name="Google Shape;139;p27"/>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Hosted Gallery Walk Protocol</a:t>
            </a:r>
            <a:endParaRPr/>
          </a:p>
        </p:txBody>
      </p:sp>
      <p:sp>
        <p:nvSpPr>
          <p:cNvPr id="140" name="Google Shape;140;p27"/>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You will not start this activity with your triad, but you will end with them.</a:t>
            </a:r>
            <a:endParaRPr/>
          </a:p>
          <a:p>
            <a:pPr indent="0" lvl="0" marL="0" rtl="0" algn="l">
              <a:spcBef>
                <a:spcPts val="1600"/>
              </a:spcBef>
              <a:spcAft>
                <a:spcPts val="1600"/>
              </a:spcAft>
              <a:buNone/>
            </a:pPr>
            <a:r>
              <a:rPr lang="en"/>
              <a:t>In your triad, assign each person a topic:California, immigration, or the Great Depression</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0">
                                            <p:txEl>
                                              <p:pRg end="0" st="0"/>
                                            </p:txEl>
                                          </p:spTgt>
                                        </p:tgtEl>
                                        <p:attrNameLst>
                                          <p:attrName>style.visibility</p:attrName>
                                        </p:attrNameLst>
                                      </p:cBhvr>
                                      <p:to>
                                        <p:strVal val="visible"/>
                                      </p:to>
                                    </p:set>
                                    <p:animEffect filter="fade" transition="in">
                                      <p:cBhvr>
                                        <p:cTn dur="1000"/>
                                        <p:tgtEl>
                                          <p:spTgt spid="140">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0">
                                            <p:txEl>
                                              <p:pRg end="1" st="1"/>
                                            </p:txEl>
                                          </p:spTgt>
                                        </p:tgtEl>
                                        <p:attrNameLst>
                                          <p:attrName>style.visibility</p:attrName>
                                        </p:attrNameLst>
                                      </p:cBhvr>
                                      <p:to>
                                        <p:strVal val="visible"/>
                                      </p:to>
                                    </p:set>
                                    <p:animEffect filter="fade" transition="in">
                                      <p:cBhvr>
                                        <p:cTn dur="1000"/>
                                        <p:tgtEl>
                                          <p:spTgt spid="140">
                                            <p:txEl>
                                              <p:pRg end="1" st="1"/>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4" name="Shape 144"/>
        <p:cNvGrpSpPr/>
        <p:nvPr/>
      </p:nvGrpSpPr>
      <p:grpSpPr>
        <a:xfrm>
          <a:off x="0" y="0"/>
          <a:ext cx="0" cy="0"/>
          <a:chOff x="0" y="0"/>
          <a:chExt cx="0" cy="0"/>
        </a:xfrm>
      </p:grpSpPr>
      <p:sp>
        <p:nvSpPr>
          <p:cNvPr id="145" name="Google Shape;145;p28"/>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46" name="Google Shape;146;p28"/>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Leave your triad and form new groups with 2 other students who were assigned the same topic. You should be in new groups of 3.</a:t>
            </a:r>
            <a:endParaRPr/>
          </a:p>
          <a:p>
            <a:pPr indent="0" lvl="0" marL="0" rtl="0" algn="l">
              <a:spcBef>
                <a:spcPts val="1600"/>
              </a:spcBef>
              <a:spcAft>
                <a:spcPts val="1600"/>
              </a:spcAft>
              <a:buNone/>
            </a:pPr>
            <a:r>
              <a:rPr lang="en"/>
              <a:t>Each of you will receive a “Getting the Gist” note-catcher and a folder of resources on your assigned topic.</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0" name="Shape 150"/>
        <p:cNvGrpSpPr/>
        <p:nvPr/>
      </p:nvGrpSpPr>
      <p:grpSpPr>
        <a:xfrm>
          <a:off x="0" y="0"/>
          <a:ext cx="0" cy="0"/>
          <a:chOff x="0" y="0"/>
          <a:chExt cx="0" cy="0"/>
        </a:xfrm>
      </p:grpSpPr>
      <p:sp>
        <p:nvSpPr>
          <p:cNvPr id="151" name="Google Shape;151;p29"/>
          <p:cNvSpPr txBox="1"/>
          <p:nvPr>
            <p:ph idx="1" type="body"/>
          </p:nvPr>
        </p:nvSpPr>
        <p:spPr>
          <a:xfrm>
            <a:off x="311700" y="1742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a:t>Stay with this new group, but work silently and independently for 15 minutes to read some of the resource materials and record the main ideas on your note catchers.</a:t>
            </a:r>
            <a:endParaRPr/>
          </a:p>
        </p:txBody>
      </p:sp>
      <p:pic>
        <p:nvPicPr>
          <p:cNvPr id="152" name="Google Shape;152;p29"/>
          <p:cNvPicPr preferRelativeResize="0"/>
          <p:nvPr/>
        </p:nvPicPr>
        <p:blipFill>
          <a:blip r:embed="rId3">
            <a:alphaModFix/>
          </a:blip>
          <a:stretch>
            <a:fillRect/>
          </a:stretch>
        </p:blipFill>
        <p:spPr>
          <a:xfrm>
            <a:off x="3980500" y="1791950"/>
            <a:ext cx="3738857" cy="3351550"/>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6" name="Shape 156"/>
        <p:cNvGrpSpPr/>
        <p:nvPr/>
      </p:nvGrpSpPr>
      <p:grpSpPr>
        <a:xfrm>
          <a:off x="0" y="0"/>
          <a:ext cx="0" cy="0"/>
          <a:chOff x="0" y="0"/>
          <a:chExt cx="0" cy="0"/>
        </a:xfrm>
      </p:grpSpPr>
      <p:sp>
        <p:nvSpPr>
          <p:cNvPr id="157" name="Google Shape;157;p30"/>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Poster	</a:t>
            </a:r>
            <a:endParaRPr/>
          </a:p>
        </p:txBody>
      </p:sp>
      <p:sp>
        <p:nvSpPr>
          <p:cNvPr id="158" name="Google Shape;158;p30"/>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a:t>Each group will receive a piece of chart paper for your poster.  You are to work together for 10 minutes to create a poster that captures the main ideas from your note-catchers in words and a visuals</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2" name="Shape 162"/>
        <p:cNvGrpSpPr/>
        <p:nvPr/>
      </p:nvGrpSpPr>
      <p:grpSpPr>
        <a:xfrm>
          <a:off x="0" y="0"/>
          <a:ext cx="0" cy="0"/>
          <a:chOff x="0" y="0"/>
          <a:chExt cx="0" cy="0"/>
        </a:xfrm>
      </p:grpSpPr>
      <p:sp>
        <p:nvSpPr>
          <p:cNvPr id="163" name="Google Shape;163;p31"/>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2"/>
                </a:solidFill>
              </a:rPr>
              <a:t>Hosted Gallery Walk</a:t>
            </a:r>
            <a:endParaRPr/>
          </a:p>
        </p:txBody>
      </p:sp>
      <p:sp>
        <p:nvSpPr>
          <p:cNvPr id="164" name="Google Shape;164;p31"/>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a:t>We will now take a hosted gallery walk of the three topics.  At each poster, members of the group that prepared it will explain the topic and you will have a chance to ask questions.</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8" name="Shape 168"/>
        <p:cNvGrpSpPr/>
        <p:nvPr/>
      </p:nvGrpSpPr>
      <p:grpSpPr>
        <a:xfrm>
          <a:off x="0" y="0"/>
          <a:ext cx="0" cy="0"/>
          <a:chOff x="0" y="0"/>
          <a:chExt cx="0" cy="0"/>
        </a:xfrm>
      </p:grpSpPr>
      <p:sp>
        <p:nvSpPr>
          <p:cNvPr id="169" name="Google Shape;169;p32"/>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Closing and Assessment	</a:t>
            </a:r>
            <a:endParaRPr/>
          </a:p>
        </p:txBody>
      </p:sp>
      <p:sp>
        <p:nvSpPr>
          <p:cNvPr id="170" name="Google Shape;170;p32"/>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SzPts val="1800"/>
              <a:buAutoNum type="alphaUcPeriod"/>
            </a:pPr>
            <a:r>
              <a:rPr lang="en"/>
              <a:t>Independent Writing (5 mins)</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4" name="Shape 174"/>
        <p:cNvGrpSpPr/>
        <p:nvPr/>
      </p:nvGrpSpPr>
      <p:grpSpPr>
        <a:xfrm>
          <a:off x="0" y="0"/>
          <a:ext cx="0" cy="0"/>
          <a:chOff x="0" y="0"/>
          <a:chExt cx="0" cy="0"/>
        </a:xfrm>
      </p:grpSpPr>
      <p:sp>
        <p:nvSpPr>
          <p:cNvPr id="175" name="Google Shape;175;p33"/>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Writing</a:t>
            </a:r>
            <a:endParaRPr/>
          </a:p>
        </p:txBody>
      </p:sp>
      <p:sp>
        <p:nvSpPr>
          <p:cNvPr id="176" name="Google Shape;176;p33"/>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Respond to the prompt:</a:t>
            </a:r>
            <a:endParaRPr/>
          </a:p>
          <a:p>
            <a:pPr indent="0" lvl="0" marL="0" rtl="0" algn="l">
              <a:spcBef>
                <a:spcPts val="1600"/>
              </a:spcBef>
              <a:spcAft>
                <a:spcPts val="1600"/>
              </a:spcAft>
              <a:buNone/>
            </a:pPr>
            <a:r>
              <a:rPr lang="en"/>
              <a:t>How do you think Esperanza’s life will be different in California?  Support your thinking with at least one piece of information you learned today AND one detail from Esperanza’s train journey described in Chapter 5</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0" name="Shape 180"/>
        <p:cNvGrpSpPr/>
        <p:nvPr/>
      </p:nvGrpSpPr>
      <p:grpSpPr>
        <a:xfrm>
          <a:off x="0" y="0"/>
          <a:ext cx="0" cy="0"/>
          <a:chOff x="0" y="0"/>
          <a:chExt cx="0" cy="0"/>
        </a:xfrm>
      </p:grpSpPr>
      <p:sp>
        <p:nvSpPr>
          <p:cNvPr id="181" name="Google Shape;181;p3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B. Debrief (5 min)</a:t>
            </a:r>
            <a:endParaRPr/>
          </a:p>
        </p:txBody>
      </p:sp>
      <p:sp>
        <p:nvSpPr>
          <p:cNvPr id="182" name="Google Shape;182;p34"/>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a:t>Fist-To-Five</a:t>
            </a:r>
            <a:endParaRPr/>
          </a:p>
        </p:txBody>
      </p:sp>
      <p:pic>
        <p:nvPicPr>
          <p:cNvPr id="183" name="Google Shape;183;p34"/>
          <p:cNvPicPr preferRelativeResize="0"/>
          <p:nvPr/>
        </p:nvPicPr>
        <p:blipFill>
          <a:blip r:embed="rId3">
            <a:alphaModFix/>
          </a:blip>
          <a:stretch>
            <a:fillRect/>
          </a:stretch>
        </p:blipFill>
        <p:spPr>
          <a:xfrm>
            <a:off x="0" y="1848444"/>
            <a:ext cx="9144000" cy="2394562"/>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7" name="Shape 187"/>
        <p:cNvGrpSpPr/>
        <p:nvPr/>
      </p:nvGrpSpPr>
      <p:grpSpPr>
        <a:xfrm>
          <a:off x="0" y="0"/>
          <a:ext cx="0" cy="0"/>
          <a:chOff x="0" y="0"/>
          <a:chExt cx="0" cy="0"/>
        </a:xfrm>
      </p:grpSpPr>
      <p:sp>
        <p:nvSpPr>
          <p:cNvPr id="188" name="Google Shape;188;p3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89" name="Google Shape;189;p35"/>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What was your biggest “aha” or new learning during the gallery walk?</a:t>
            </a:r>
            <a:endParaRPr/>
          </a:p>
          <a:p>
            <a:pPr indent="0" lvl="0" marL="0" rtl="0" algn="l">
              <a:spcBef>
                <a:spcPts val="1600"/>
              </a:spcBef>
              <a:spcAft>
                <a:spcPts val="1600"/>
              </a:spcAft>
              <a:buNone/>
            </a:pPr>
            <a:r>
              <a:rPr lang="en"/>
              <a:t>How did working with others help you be successful</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89">
                                            <p:txEl>
                                              <p:pRg end="0" st="0"/>
                                            </p:txEl>
                                          </p:spTgt>
                                        </p:tgtEl>
                                        <p:attrNameLst>
                                          <p:attrName>style.visibility</p:attrName>
                                        </p:attrNameLst>
                                      </p:cBhvr>
                                      <p:to>
                                        <p:strVal val="visible"/>
                                      </p:to>
                                    </p:set>
                                    <p:animEffect filter="fade" transition="in">
                                      <p:cBhvr>
                                        <p:cTn dur="1000"/>
                                        <p:tgtEl>
                                          <p:spTgt spid="189">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89">
                                            <p:txEl>
                                              <p:pRg end="1" st="1"/>
                                            </p:txEl>
                                          </p:spTgt>
                                        </p:tgtEl>
                                        <p:attrNameLst>
                                          <p:attrName>style.visibility</p:attrName>
                                        </p:attrNameLst>
                                      </p:cBhvr>
                                      <p:to>
                                        <p:strVal val="visible"/>
                                      </p:to>
                                    </p:set>
                                    <p:animEffect filter="fade" transition="in">
                                      <p:cBhvr>
                                        <p:cTn dur="1000"/>
                                        <p:tgtEl>
                                          <p:spTgt spid="189">
                                            <p:txEl>
                                              <p:pRg end="1" st="1"/>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3" name="Shape 193"/>
        <p:cNvGrpSpPr/>
        <p:nvPr/>
      </p:nvGrpSpPr>
      <p:grpSpPr>
        <a:xfrm>
          <a:off x="0" y="0"/>
          <a:ext cx="0" cy="0"/>
          <a:chOff x="0" y="0"/>
          <a:chExt cx="0" cy="0"/>
        </a:xfrm>
      </p:grpSpPr>
      <p:sp>
        <p:nvSpPr>
          <p:cNvPr id="194" name="Google Shape;194;p3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95" name="Google Shape;195;p36"/>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pic>
        <p:nvPicPr>
          <p:cNvPr id="196" name="Google Shape;196;p36"/>
          <p:cNvPicPr preferRelativeResize="0"/>
          <p:nvPr/>
        </p:nvPicPr>
        <p:blipFill>
          <a:blip r:embed="rId3">
            <a:alphaModFix/>
          </a:blip>
          <a:stretch>
            <a:fillRect/>
          </a:stretch>
        </p:blipFill>
        <p:spPr>
          <a:xfrm>
            <a:off x="0" y="1616295"/>
            <a:ext cx="9144000" cy="1276709"/>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