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f07e0fe6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f07e0fe6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bf07e0fe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bf07e0fe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f07e0fe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f07e0fe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f07e0fe6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f07e0fe6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f07e0fe6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bf07e0fe6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f07e0fe6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f07e0fe6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f07e0fe6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f07e0fe6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f07e0fe6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f07e0fe6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f07e0fe6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f07e0fe6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f07e0fe6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f07e0fe6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f07e0fe6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f07e0fe6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f07e0fe6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f07e0fe6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f07e0fe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f07e0fe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8229321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8229321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Norms for Giving Feedback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kind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helpful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specific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46813"/>
            <a:ext cx="9052350" cy="144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25"/>
            <a:ext cx="9143999" cy="2915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AutoNum type="alphaUcPeriod"/>
            </a:pPr>
            <a:r>
              <a:rPr lang="en"/>
              <a:t>Entrance Ticket: Comprehension Quiz, Chapter 14: “Las Uvas/Grapes”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492300"/>
            <a:ext cx="8520600" cy="30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2627" y="1481827"/>
            <a:ext cx="5369200" cy="354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Engaging the Reader: Oral Chapter Review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was the chapter mostly about?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was it titled “Grapes”?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will continue to talk about the last two chapters in the next lesson, but our main purpose for today is to keep working on our two-voice poem.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Collaborative Work: Drafting a Two-Voice Poem (10  mins)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contrast how two characters in </a:t>
            </a:r>
            <a:r>
              <a:rPr i="1" lang="en"/>
              <a:t>Esperanza Rising</a:t>
            </a:r>
            <a:r>
              <a:rPr lang="en"/>
              <a:t> respond to challenges, using a two-voice poem format.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use evidence to support my inferences about two different characters.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Success Criteria</a:t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two voices speak together for things that are similar.</a:t>
            </a:r>
            <a:endParaRPr sz="2400"/>
          </a:p>
          <a:p>
            <a:pPr indent="-3810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sz="2400"/>
              <a:t>each voice is clear, distinct, and consistent</a:t>
            </a:r>
            <a:endParaRPr sz="2400"/>
          </a:p>
          <a:p>
            <a:pPr indent="-3810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sz="2400"/>
              <a:t>the writer balances the lines said separately and those read together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sz="2400"/>
              <a:t>the writer uses figurative language to make the writing engaging.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You’ll have 5-6 mins with your partner to continue working on the draft of your poem.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Remember, our purpose isn’t to write a perfect poem, but to think about how the characters are similar and different, and what that tells us about themes in the novel.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Peer Critique: Praise-Question-Suggest Protocol (20 min)</a:t>
            </a:r>
            <a:endParaRPr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703900"/>
            <a:ext cx="85206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 give specific feedback that will help other students make their writing better.”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“I can use feedback that I receive from others to improve my writing.”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291750"/>
            <a:ext cx="8520600" cy="42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now critique another group’s poem.  Remember to give: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1 praise (positive)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1 question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1 suggestion.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Be specific to the learning targets so they can revise.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C. Revising Two-Voice Poem (15 min)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0">
              <a:solidFill>
                <a:schemeClr val="dk2"/>
              </a:solidFill>
            </a:endParaRPr>
          </a:p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now have time to revise your poem based on the feedback you just received.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Tomorrow, you will have more time to finish your poem, and then you’ll get to perform them in front of the class.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29" name="Google Shape;12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(5 min)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will get to finalize and perform during our next lesson.  How is the process going?  Are there questions?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64892"/>
            <a:ext cx="9143999" cy="1319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7" y="113175"/>
            <a:ext cx="7916453" cy="469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