
<file path=[Content_Types].xml><?xml version="1.0" encoding="utf-8"?>
<Types xmlns="http://schemas.openxmlformats.org/package/2006/content-types">
  <Default ContentType="image/jpeg" Extension="jpg"/>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6.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4"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slide" Target="slides/slide25.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slide" Target="slides/slide27.xml"/><Relationship Id="rId30" Type="http://schemas.openxmlformats.org/officeDocument/2006/relationships/slide" Target="slides/slide26.xml"/><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 name="Shape 30"/>
        <p:cNvGrpSpPr/>
        <p:nvPr/>
      </p:nvGrpSpPr>
      <p:grpSpPr>
        <a:xfrm>
          <a:off x="0" y="0"/>
          <a:ext cx="0" cy="0"/>
          <a:chOff x="0" y="0"/>
          <a:chExt cx="0" cy="0"/>
        </a:xfrm>
      </p:grpSpPr>
      <p:sp>
        <p:nvSpPr>
          <p:cNvPr id="31" name="Google Shape;3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32" name="Google Shape;3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 name="Shape 37"/>
        <p:cNvGrpSpPr/>
        <p:nvPr/>
      </p:nvGrpSpPr>
      <p:grpSpPr>
        <a:xfrm>
          <a:off x="0" y="0"/>
          <a:ext cx="0" cy="0"/>
          <a:chOff x="0" y="0"/>
          <a:chExt cx="0" cy="0"/>
        </a:xfrm>
      </p:grpSpPr>
      <p:sp>
        <p:nvSpPr>
          <p:cNvPr id="38" name="Google Shape;38;gbb0851590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 name="Google Shape;39;gbb0851590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 name="Shape 44"/>
        <p:cNvGrpSpPr/>
        <p:nvPr/>
      </p:nvGrpSpPr>
      <p:grpSpPr>
        <a:xfrm>
          <a:off x="0" y="0"/>
          <a:ext cx="0" cy="0"/>
          <a:chOff x="0" y="0"/>
          <a:chExt cx="0" cy="0"/>
        </a:xfrm>
      </p:grpSpPr>
      <p:sp>
        <p:nvSpPr>
          <p:cNvPr id="45" name="Google Shape;45;gbb0851590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 name="Google Shape;46;gbb0851590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bb0851590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gbb0851590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gbb0851590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 name="Google Shape;58;gbb0851590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bb0851590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bb0851590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gbb0851590_0_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 name="Google Shape;70;gbb0851590_0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 name="Shape 74"/>
        <p:cNvGrpSpPr/>
        <p:nvPr/>
      </p:nvGrpSpPr>
      <p:grpSpPr>
        <a:xfrm>
          <a:off x="0" y="0"/>
          <a:ext cx="0" cy="0"/>
          <a:chOff x="0" y="0"/>
          <a:chExt cx="0" cy="0"/>
        </a:xfrm>
      </p:grpSpPr>
      <p:sp>
        <p:nvSpPr>
          <p:cNvPr id="75" name="Google Shape;75;gbb0851590_0_1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 name="Google Shape;76;gbb0851590_0_1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bb0851590_0_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bb0851590_0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gbb0851590_0_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 name="Google Shape;88;gbb0851590_0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gbb0851590_0_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 name="Google Shape;94;gbb0851590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gbb0851590_0_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 name="Google Shape;100;gbb0851590_0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gbb0851590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 name="Google Shape;105;gbb0851590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gbb0851590_0_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 name="Google Shape;112;gbb0851590_0_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gbb0851590_0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7" name="Google Shape;117;gbb0851590_0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gbb0851590_0_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3" name="Google Shape;123;gbb0851590_0_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gbb0851590_0_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8" name="Google Shape;128;gbb0851590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gbb0851590_0_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3" name="Google Shape;133;gbb0851590_0_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gbb0851590_0_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8" name="Google Shape;138;gbb0851590_0_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gbb0851590_0_1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 name="Google Shape;144;gbb0851590_0_1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gbb0851590_0_1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0" name="Google Shape;150;gbb0851590_0_1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gbb0851590_0_1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6" name="Google Shape;156;gbb0851590_0_1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gbb0851590_0_1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1" name="Google Shape;161;gbb0851590_0_1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gbb0851590_0_1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7" name="Google Shape;167;gbb0851590_0_1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gbb0851590_0_1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3" name="Google Shape;173;gbb0851590_0_1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gbb0851590_0_1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9" name="Google Shape;179;gbb0851590_0_1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gbb0851590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4" name="Google Shape;184;gbb0851590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685800" y="1583342"/>
            <a:ext cx="7772400" cy="1159856"/>
          </a:xfrm>
          <a:prstGeom prst="rect">
            <a:avLst/>
          </a:prstGeom>
        </p:spPr>
        <p:txBody>
          <a:bodyPr anchorCtr="0" anchor="b" bIns="91425" lIns="91425" spcFirstLastPara="1" rIns="91425" wrap="square" tIns="91425">
            <a:no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p:txBody>
      </p:sp>
      <p:sp>
        <p:nvSpPr>
          <p:cNvPr id="11" name="Google Shape;11;p2"/>
          <p:cNvSpPr txBox="1"/>
          <p:nvPr>
            <p:ph idx="1" type="subTitle"/>
          </p:nvPr>
        </p:nvSpPr>
        <p:spPr>
          <a:xfrm>
            <a:off x="685800" y="2840054"/>
            <a:ext cx="7772400" cy="784738"/>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dk2"/>
              </a:buClr>
              <a:buSzPts val="3000"/>
              <a:buNone/>
              <a:defRPr>
                <a:solidFill>
                  <a:schemeClr val="dk2"/>
                </a:solidFill>
              </a:defRPr>
            </a:lvl1pPr>
            <a:lvl2pPr lvl="1" algn="ctr">
              <a:spcBef>
                <a:spcPts val="0"/>
              </a:spcBef>
              <a:spcAft>
                <a:spcPts val="0"/>
              </a:spcAft>
              <a:buClr>
                <a:schemeClr val="dk2"/>
              </a:buClr>
              <a:buSzPts val="3000"/>
              <a:buNone/>
              <a:defRPr sz="3000">
                <a:solidFill>
                  <a:schemeClr val="dk2"/>
                </a:solidFill>
              </a:defRPr>
            </a:lvl2pPr>
            <a:lvl3pPr lvl="2" algn="ctr">
              <a:spcBef>
                <a:spcPts val="0"/>
              </a:spcBef>
              <a:spcAft>
                <a:spcPts val="0"/>
              </a:spcAft>
              <a:buClr>
                <a:schemeClr val="dk2"/>
              </a:buClr>
              <a:buSzPts val="3000"/>
              <a:buNone/>
              <a:defRPr sz="3000">
                <a:solidFill>
                  <a:schemeClr val="dk2"/>
                </a:solidFill>
              </a:defRPr>
            </a:lvl3pPr>
            <a:lvl4pPr lvl="3" algn="ctr">
              <a:spcBef>
                <a:spcPts val="0"/>
              </a:spcBef>
              <a:spcAft>
                <a:spcPts val="0"/>
              </a:spcAft>
              <a:buClr>
                <a:schemeClr val="dk2"/>
              </a:buClr>
              <a:buSzPts val="3000"/>
              <a:buNone/>
              <a:defRPr sz="3000">
                <a:solidFill>
                  <a:schemeClr val="dk2"/>
                </a:solidFill>
              </a:defRPr>
            </a:lvl4pPr>
            <a:lvl5pPr lvl="4" algn="ctr">
              <a:spcBef>
                <a:spcPts val="0"/>
              </a:spcBef>
              <a:spcAft>
                <a:spcPts val="0"/>
              </a:spcAft>
              <a:buClr>
                <a:schemeClr val="dk2"/>
              </a:buClr>
              <a:buSzPts val="3000"/>
              <a:buNone/>
              <a:defRPr sz="3000">
                <a:solidFill>
                  <a:schemeClr val="dk2"/>
                </a:solidFill>
              </a:defRPr>
            </a:lvl5pPr>
            <a:lvl6pPr lvl="5" algn="ctr">
              <a:spcBef>
                <a:spcPts val="0"/>
              </a:spcBef>
              <a:spcAft>
                <a:spcPts val="0"/>
              </a:spcAft>
              <a:buClr>
                <a:schemeClr val="dk2"/>
              </a:buClr>
              <a:buSzPts val="3000"/>
              <a:buNone/>
              <a:defRPr sz="3000">
                <a:solidFill>
                  <a:schemeClr val="dk2"/>
                </a:solidFill>
              </a:defRPr>
            </a:lvl6pPr>
            <a:lvl7pPr lvl="6" algn="ctr">
              <a:spcBef>
                <a:spcPts val="0"/>
              </a:spcBef>
              <a:spcAft>
                <a:spcPts val="0"/>
              </a:spcAft>
              <a:buClr>
                <a:schemeClr val="dk2"/>
              </a:buClr>
              <a:buSzPts val="3000"/>
              <a:buNone/>
              <a:defRPr sz="3000">
                <a:solidFill>
                  <a:schemeClr val="dk2"/>
                </a:solidFill>
              </a:defRPr>
            </a:lvl7pPr>
            <a:lvl8pPr lvl="7" algn="ctr">
              <a:spcBef>
                <a:spcPts val="0"/>
              </a:spcBef>
              <a:spcAft>
                <a:spcPts val="0"/>
              </a:spcAft>
              <a:buClr>
                <a:schemeClr val="dk2"/>
              </a:buClr>
              <a:buSzPts val="3000"/>
              <a:buNone/>
              <a:defRPr sz="3000">
                <a:solidFill>
                  <a:schemeClr val="dk2"/>
                </a:solidFill>
              </a:defRPr>
            </a:lvl8pPr>
            <a:lvl9pPr lvl="8" algn="ctr">
              <a:spcBef>
                <a:spcPts val="0"/>
              </a:spcBef>
              <a:spcAft>
                <a:spcPts val="0"/>
              </a:spcAft>
              <a:buClr>
                <a:schemeClr val="dk2"/>
              </a:buClr>
              <a:buSzPts val="3000"/>
              <a:buNone/>
              <a:defRPr sz="3000">
                <a:solidFill>
                  <a:schemeClr val="dk2"/>
                </a:solidFill>
              </a:defRPr>
            </a:lvl9pPr>
          </a:lstStyle>
          <a:p/>
        </p:txBody>
      </p:sp>
      <p:sp>
        <p:nvSpPr>
          <p:cNvPr id="12" name="Google Shape;12;p2"/>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3" name="Shape 13"/>
        <p:cNvGrpSpPr/>
        <p:nvPr/>
      </p:nvGrpSpPr>
      <p:grpSpPr>
        <a:xfrm>
          <a:off x="0" y="0"/>
          <a:ext cx="0" cy="0"/>
          <a:chOff x="0" y="0"/>
          <a:chExt cx="0" cy="0"/>
        </a:xfrm>
      </p:grpSpPr>
      <p:sp>
        <p:nvSpPr>
          <p:cNvPr id="14" name="Google Shape;14;p3"/>
          <p:cNvSpPr txBox="1"/>
          <p:nvPr>
            <p:ph type="title"/>
          </p:nvPr>
        </p:nvSpPr>
        <p:spPr>
          <a:xfrm>
            <a:off x="457200" y="205978"/>
            <a:ext cx="8229600" cy="857250"/>
          </a:xfrm>
          <a:prstGeom prst="rect">
            <a:avLst/>
          </a:prstGeom>
        </p:spPr>
        <p:txBody>
          <a:bodyPr anchorCtr="0" anchor="b" bIns="91425" lIns="91425" spcFirstLastPara="1" rIns="91425" wrap="square" tIns="91425">
            <a:no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sp>
        <p:nvSpPr>
          <p:cNvPr id="15" name="Google Shape;15;p3"/>
          <p:cNvSpPr txBox="1"/>
          <p:nvPr>
            <p:ph idx="1" type="body"/>
          </p:nvPr>
        </p:nvSpPr>
        <p:spPr>
          <a:xfrm>
            <a:off x="457200" y="1200150"/>
            <a:ext cx="8229600" cy="3725681"/>
          </a:xfrm>
          <a:prstGeom prst="rect">
            <a:avLst/>
          </a:prstGeom>
        </p:spPr>
        <p:txBody>
          <a:bodyPr anchorCtr="0" anchor="t" bIns="91425" lIns="91425" spcFirstLastPara="1" rIns="91425" wrap="square" tIns="91425">
            <a:noAutofit/>
          </a:bodyPr>
          <a:lstStyle>
            <a:lvl1pPr indent="-419100" lvl="0" marL="457200">
              <a:spcBef>
                <a:spcPts val="600"/>
              </a:spcBef>
              <a:spcAft>
                <a:spcPts val="0"/>
              </a:spcAft>
              <a:buSzPts val="3000"/>
              <a:buChar char="●"/>
              <a:defRPr/>
            </a:lvl1pPr>
            <a:lvl2pPr indent="-381000" lvl="1" marL="914400">
              <a:spcBef>
                <a:spcPts val="0"/>
              </a:spcBef>
              <a:spcAft>
                <a:spcPts val="0"/>
              </a:spcAft>
              <a:buSzPts val="2400"/>
              <a:buChar char="○"/>
              <a:defRPr/>
            </a:lvl2pPr>
            <a:lvl3pPr indent="-381000" lvl="2" marL="1371600">
              <a:spcBef>
                <a:spcPts val="0"/>
              </a:spcBef>
              <a:spcAft>
                <a:spcPts val="0"/>
              </a:spcAft>
              <a:buSzPts val="24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16" name="Google Shape;16;p3"/>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7" name="Shape 17"/>
        <p:cNvGrpSpPr/>
        <p:nvPr/>
      </p:nvGrpSpPr>
      <p:grpSpPr>
        <a:xfrm>
          <a:off x="0" y="0"/>
          <a:ext cx="0" cy="0"/>
          <a:chOff x="0" y="0"/>
          <a:chExt cx="0" cy="0"/>
        </a:xfrm>
      </p:grpSpPr>
      <p:sp>
        <p:nvSpPr>
          <p:cNvPr id="18" name="Google Shape;18;p4"/>
          <p:cNvSpPr txBox="1"/>
          <p:nvPr>
            <p:ph type="title"/>
          </p:nvPr>
        </p:nvSpPr>
        <p:spPr>
          <a:xfrm>
            <a:off x="457200" y="205978"/>
            <a:ext cx="8229600" cy="857250"/>
          </a:xfrm>
          <a:prstGeom prst="rect">
            <a:avLst/>
          </a:prstGeom>
        </p:spPr>
        <p:txBody>
          <a:bodyPr anchorCtr="0" anchor="b" bIns="91425" lIns="91425" spcFirstLastPara="1" rIns="91425" wrap="square" tIns="91425">
            <a:no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sp>
        <p:nvSpPr>
          <p:cNvPr id="19" name="Google Shape;19;p4"/>
          <p:cNvSpPr txBox="1"/>
          <p:nvPr>
            <p:ph idx="1" type="body"/>
          </p:nvPr>
        </p:nvSpPr>
        <p:spPr>
          <a:xfrm>
            <a:off x="457200" y="1200150"/>
            <a:ext cx="3994526" cy="3725681"/>
          </a:xfrm>
          <a:prstGeom prst="rect">
            <a:avLst/>
          </a:prstGeom>
        </p:spPr>
        <p:txBody>
          <a:bodyPr anchorCtr="0" anchor="t" bIns="91425" lIns="91425" spcFirstLastPara="1" rIns="91425" wrap="square" tIns="91425">
            <a:noAutofit/>
          </a:bodyPr>
          <a:lstStyle>
            <a:lvl1pPr indent="-419100" lvl="0" marL="457200">
              <a:spcBef>
                <a:spcPts val="600"/>
              </a:spcBef>
              <a:spcAft>
                <a:spcPts val="0"/>
              </a:spcAft>
              <a:buSzPts val="3000"/>
              <a:buChar char="●"/>
              <a:defRPr/>
            </a:lvl1pPr>
            <a:lvl2pPr indent="-381000" lvl="1" marL="914400">
              <a:spcBef>
                <a:spcPts val="0"/>
              </a:spcBef>
              <a:spcAft>
                <a:spcPts val="0"/>
              </a:spcAft>
              <a:buSzPts val="2400"/>
              <a:buChar char="○"/>
              <a:defRPr/>
            </a:lvl2pPr>
            <a:lvl3pPr indent="-381000" lvl="2" marL="1371600">
              <a:spcBef>
                <a:spcPts val="0"/>
              </a:spcBef>
              <a:spcAft>
                <a:spcPts val="0"/>
              </a:spcAft>
              <a:buSzPts val="24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20" name="Google Shape;20;p4"/>
          <p:cNvSpPr txBox="1"/>
          <p:nvPr>
            <p:ph idx="2" type="body"/>
          </p:nvPr>
        </p:nvSpPr>
        <p:spPr>
          <a:xfrm>
            <a:off x="4692274" y="1200150"/>
            <a:ext cx="3994526" cy="3725681"/>
          </a:xfrm>
          <a:prstGeom prst="rect">
            <a:avLst/>
          </a:prstGeom>
        </p:spPr>
        <p:txBody>
          <a:bodyPr anchorCtr="0" anchor="t" bIns="91425" lIns="91425" spcFirstLastPara="1" rIns="91425" wrap="square" tIns="91425">
            <a:noAutofit/>
          </a:bodyPr>
          <a:lstStyle>
            <a:lvl1pPr indent="-419100" lvl="0" marL="457200">
              <a:spcBef>
                <a:spcPts val="600"/>
              </a:spcBef>
              <a:spcAft>
                <a:spcPts val="0"/>
              </a:spcAft>
              <a:buSzPts val="3000"/>
              <a:buChar char="●"/>
              <a:defRPr/>
            </a:lvl1pPr>
            <a:lvl2pPr indent="-381000" lvl="1" marL="914400">
              <a:spcBef>
                <a:spcPts val="0"/>
              </a:spcBef>
              <a:spcAft>
                <a:spcPts val="0"/>
              </a:spcAft>
              <a:buSzPts val="2400"/>
              <a:buChar char="○"/>
              <a:defRPr/>
            </a:lvl2pPr>
            <a:lvl3pPr indent="-381000" lvl="2" marL="1371600">
              <a:spcBef>
                <a:spcPts val="0"/>
              </a:spcBef>
              <a:spcAft>
                <a:spcPts val="0"/>
              </a:spcAft>
              <a:buSzPts val="24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21" name="Google Shape;21;p4"/>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2" name="Shape 22"/>
        <p:cNvGrpSpPr/>
        <p:nvPr/>
      </p:nvGrpSpPr>
      <p:grpSpPr>
        <a:xfrm>
          <a:off x="0" y="0"/>
          <a:ext cx="0" cy="0"/>
          <a:chOff x="0" y="0"/>
          <a:chExt cx="0" cy="0"/>
        </a:xfrm>
      </p:grpSpPr>
      <p:sp>
        <p:nvSpPr>
          <p:cNvPr id="23" name="Google Shape;23;p5"/>
          <p:cNvSpPr txBox="1"/>
          <p:nvPr>
            <p:ph type="title"/>
          </p:nvPr>
        </p:nvSpPr>
        <p:spPr>
          <a:xfrm>
            <a:off x="457200" y="205978"/>
            <a:ext cx="8229600" cy="857250"/>
          </a:xfrm>
          <a:prstGeom prst="rect">
            <a:avLst/>
          </a:prstGeom>
        </p:spPr>
        <p:txBody>
          <a:bodyPr anchorCtr="0" anchor="b" bIns="91425" lIns="91425" spcFirstLastPara="1" rIns="91425" wrap="square" tIns="91425">
            <a:no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sp>
        <p:nvSpPr>
          <p:cNvPr id="24" name="Google Shape;24;p5"/>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25" name="Shape 25"/>
        <p:cNvGrpSpPr/>
        <p:nvPr/>
      </p:nvGrpSpPr>
      <p:grpSpPr>
        <a:xfrm>
          <a:off x="0" y="0"/>
          <a:ext cx="0" cy="0"/>
          <a:chOff x="0" y="0"/>
          <a:chExt cx="0" cy="0"/>
        </a:xfrm>
      </p:grpSpPr>
      <p:sp>
        <p:nvSpPr>
          <p:cNvPr id="26" name="Google Shape;26;p6"/>
          <p:cNvSpPr txBox="1"/>
          <p:nvPr>
            <p:ph idx="1" type="body"/>
          </p:nvPr>
        </p:nvSpPr>
        <p:spPr>
          <a:xfrm>
            <a:off x="457200" y="4406309"/>
            <a:ext cx="8229600" cy="519520"/>
          </a:xfrm>
          <a:prstGeom prst="rect">
            <a:avLst/>
          </a:prstGeom>
        </p:spPr>
        <p:txBody>
          <a:bodyPr anchorCtr="0" anchor="t" bIns="91425" lIns="91425" spcFirstLastPara="1" rIns="91425" wrap="square" tIns="91425">
            <a:noAutofit/>
          </a:bodyPr>
          <a:lstStyle>
            <a:lvl1pPr indent="-228600" lvl="0" marL="457200" algn="ctr">
              <a:spcBef>
                <a:spcPts val="360"/>
              </a:spcBef>
              <a:spcAft>
                <a:spcPts val="0"/>
              </a:spcAft>
              <a:buSzPts val="1800"/>
              <a:buNone/>
              <a:defRPr sz="1800"/>
            </a:lvl1pPr>
          </a:lstStyle>
          <a:p/>
        </p:txBody>
      </p:sp>
      <p:sp>
        <p:nvSpPr>
          <p:cNvPr id="27" name="Google Shape;27;p6"/>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8" name="Shape 28"/>
        <p:cNvGrpSpPr/>
        <p:nvPr/>
      </p:nvGrpSpPr>
      <p:grpSpPr>
        <a:xfrm>
          <a:off x="0" y="0"/>
          <a:ext cx="0" cy="0"/>
          <a:chOff x="0" y="0"/>
          <a:chExt cx="0" cy="0"/>
        </a:xfrm>
      </p:grpSpPr>
      <p:sp>
        <p:nvSpPr>
          <p:cNvPr id="29" name="Google Shape;29;p7"/>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7200" y="205978"/>
            <a:ext cx="8229600" cy="857250"/>
          </a:xfrm>
          <a:prstGeom prst="rect">
            <a:avLst/>
          </a:prstGeom>
          <a:noFill/>
          <a:ln>
            <a:noFill/>
          </a:ln>
        </p:spPr>
        <p:txBody>
          <a:bodyPr anchorCtr="0" anchor="b" bIns="91425" lIns="91425" spcFirstLastPara="1" rIns="91425" wrap="square" tIns="91425">
            <a:noAutofit/>
          </a:bodyPr>
          <a:lstStyle>
            <a:lvl1pPr lvl="0">
              <a:spcBef>
                <a:spcPts val="0"/>
              </a:spcBef>
              <a:spcAft>
                <a:spcPts val="0"/>
              </a:spcAft>
              <a:buClr>
                <a:schemeClr val="dk1"/>
              </a:buClr>
              <a:buSzPts val="3600"/>
              <a:buNone/>
              <a:defRPr b="1" sz="3600">
                <a:solidFill>
                  <a:schemeClr val="dk1"/>
                </a:solidFill>
              </a:defRPr>
            </a:lvl1pPr>
            <a:lvl2pPr lvl="1">
              <a:spcBef>
                <a:spcPts val="0"/>
              </a:spcBef>
              <a:spcAft>
                <a:spcPts val="0"/>
              </a:spcAft>
              <a:buClr>
                <a:schemeClr val="dk1"/>
              </a:buClr>
              <a:buSzPts val="3600"/>
              <a:buNone/>
              <a:defRPr b="1" sz="3600">
                <a:solidFill>
                  <a:schemeClr val="dk1"/>
                </a:solidFill>
              </a:defRPr>
            </a:lvl2pPr>
            <a:lvl3pPr lvl="2">
              <a:spcBef>
                <a:spcPts val="0"/>
              </a:spcBef>
              <a:spcAft>
                <a:spcPts val="0"/>
              </a:spcAft>
              <a:buClr>
                <a:schemeClr val="dk1"/>
              </a:buClr>
              <a:buSzPts val="3600"/>
              <a:buNone/>
              <a:defRPr b="1" sz="3600">
                <a:solidFill>
                  <a:schemeClr val="dk1"/>
                </a:solidFill>
              </a:defRPr>
            </a:lvl3pPr>
            <a:lvl4pPr lvl="3">
              <a:spcBef>
                <a:spcPts val="0"/>
              </a:spcBef>
              <a:spcAft>
                <a:spcPts val="0"/>
              </a:spcAft>
              <a:buClr>
                <a:schemeClr val="dk1"/>
              </a:buClr>
              <a:buSzPts val="3600"/>
              <a:buNone/>
              <a:defRPr b="1" sz="3600">
                <a:solidFill>
                  <a:schemeClr val="dk1"/>
                </a:solidFill>
              </a:defRPr>
            </a:lvl4pPr>
            <a:lvl5pPr lvl="4">
              <a:spcBef>
                <a:spcPts val="0"/>
              </a:spcBef>
              <a:spcAft>
                <a:spcPts val="0"/>
              </a:spcAft>
              <a:buClr>
                <a:schemeClr val="dk1"/>
              </a:buClr>
              <a:buSzPts val="3600"/>
              <a:buNone/>
              <a:defRPr b="1" sz="3600">
                <a:solidFill>
                  <a:schemeClr val="dk1"/>
                </a:solidFill>
              </a:defRPr>
            </a:lvl5pPr>
            <a:lvl6pPr lvl="5">
              <a:spcBef>
                <a:spcPts val="0"/>
              </a:spcBef>
              <a:spcAft>
                <a:spcPts val="0"/>
              </a:spcAft>
              <a:buClr>
                <a:schemeClr val="dk1"/>
              </a:buClr>
              <a:buSzPts val="3600"/>
              <a:buNone/>
              <a:defRPr b="1" sz="3600">
                <a:solidFill>
                  <a:schemeClr val="dk1"/>
                </a:solidFill>
              </a:defRPr>
            </a:lvl6pPr>
            <a:lvl7pPr lvl="6">
              <a:spcBef>
                <a:spcPts val="0"/>
              </a:spcBef>
              <a:spcAft>
                <a:spcPts val="0"/>
              </a:spcAft>
              <a:buClr>
                <a:schemeClr val="dk1"/>
              </a:buClr>
              <a:buSzPts val="3600"/>
              <a:buNone/>
              <a:defRPr b="1" sz="3600">
                <a:solidFill>
                  <a:schemeClr val="dk1"/>
                </a:solidFill>
              </a:defRPr>
            </a:lvl7pPr>
            <a:lvl8pPr lvl="7">
              <a:spcBef>
                <a:spcPts val="0"/>
              </a:spcBef>
              <a:spcAft>
                <a:spcPts val="0"/>
              </a:spcAft>
              <a:buClr>
                <a:schemeClr val="dk1"/>
              </a:buClr>
              <a:buSzPts val="3600"/>
              <a:buNone/>
              <a:defRPr b="1" sz="3600">
                <a:solidFill>
                  <a:schemeClr val="dk1"/>
                </a:solidFill>
              </a:defRPr>
            </a:lvl8pPr>
            <a:lvl9pPr lvl="8">
              <a:spcBef>
                <a:spcPts val="0"/>
              </a:spcBef>
              <a:spcAft>
                <a:spcPts val="0"/>
              </a:spcAft>
              <a:buClr>
                <a:schemeClr val="dk1"/>
              </a:buClr>
              <a:buSzPts val="3600"/>
              <a:buNone/>
              <a:defRPr b="1" sz="3600">
                <a:solidFill>
                  <a:schemeClr val="dk1"/>
                </a:solidFill>
              </a:defRPr>
            </a:lvl9pPr>
          </a:lstStyle>
          <a:p/>
        </p:txBody>
      </p:sp>
      <p:sp>
        <p:nvSpPr>
          <p:cNvPr id="7" name="Google Shape;7;p1"/>
          <p:cNvSpPr txBox="1"/>
          <p:nvPr>
            <p:ph idx="1" type="body"/>
          </p:nvPr>
        </p:nvSpPr>
        <p:spPr>
          <a:xfrm>
            <a:off x="457200" y="1200150"/>
            <a:ext cx="8229600" cy="3725681"/>
          </a:xfrm>
          <a:prstGeom prst="rect">
            <a:avLst/>
          </a:prstGeom>
          <a:noFill/>
          <a:ln>
            <a:noFill/>
          </a:ln>
        </p:spPr>
        <p:txBody>
          <a:bodyPr anchorCtr="0" anchor="t" bIns="91425" lIns="91425" spcFirstLastPara="1" rIns="91425" wrap="square" tIns="91425">
            <a:noAutofit/>
          </a:bodyPr>
          <a:lstStyle>
            <a:lvl1pPr indent="-419100" lvl="0" marL="457200">
              <a:spcBef>
                <a:spcPts val="600"/>
              </a:spcBef>
              <a:spcAft>
                <a:spcPts val="0"/>
              </a:spcAft>
              <a:buClr>
                <a:schemeClr val="dk1"/>
              </a:buClr>
              <a:buSzPts val="3000"/>
              <a:buChar char="●"/>
              <a:defRPr sz="3000">
                <a:solidFill>
                  <a:schemeClr val="dk1"/>
                </a:solidFill>
              </a:defRPr>
            </a:lvl1pPr>
            <a:lvl2pPr indent="-381000" lvl="1" marL="914400">
              <a:spcBef>
                <a:spcPts val="0"/>
              </a:spcBef>
              <a:spcAft>
                <a:spcPts val="0"/>
              </a:spcAft>
              <a:buClr>
                <a:schemeClr val="dk1"/>
              </a:buClr>
              <a:buSzPts val="2400"/>
              <a:buChar char="○"/>
              <a:defRPr sz="2400">
                <a:solidFill>
                  <a:schemeClr val="dk1"/>
                </a:solidFill>
              </a:defRPr>
            </a:lvl2pPr>
            <a:lvl3pPr indent="-381000" lvl="2" marL="1371600">
              <a:spcBef>
                <a:spcPts val="0"/>
              </a:spcBef>
              <a:spcAft>
                <a:spcPts val="0"/>
              </a:spcAft>
              <a:buClr>
                <a:schemeClr val="dk1"/>
              </a:buClr>
              <a:buSzPts val="2400"/>
              <a:buChar char="■"/>
              <a:defRPr sz="2400">
                <a:solidFill>
                  <a:schemeClr val="dk1"/>
                </a:solidFill>
              </a:defRPr>
            </a:lvl3pPr>
            <a:lvl4pPr indent="-342900" lvl="3" marL="1828800">
              <a:spcBef>
                <a:spcPts val="0"/>
              </a:spcBef>
              <a:spcAft>
                <a:spcPts val="0"/>
              </a:spcAft>
              <a:buClr>
                <a:schemeClr val="dk1"/>
              </a:buClr>
              <a:buSzPts val="1800"/>
              <a:buChar char="●"/>
              <a:defRPr sz="1800">
                <a:solidFill>
                  <a:schemeClr val="dk1"/>
                </a:solidFill>
              </a:defRPr>
            </a:lvl4pPr>
            <a:lvl5pPr indent="-342900" lvl="4" marL="2286000">
              <a:spcBef>
                <a:spcPts val="0"/>
              </a:spcBef>
              <a:spcAft>
                <a:spcPts val="0"/>
              </a:spcAft>
              <a:buClr>
                <a:schemeClr val="dk1"/>
              </a:buClr>
              <a:buSzPts val="1800"/>
              <a:buChar char="○"/>
              <a:defRPr sz="1800">
                <a:solidFill>
                  <a:schemeClr val="dk1"/>
                </a:solidFill>
              </a:defRPr>
            </a:lvl5pPr>
            <a:lvl6pPr indent="-342900" lvl="5" marL="2743200">
              <a:spcBef>
                <a:spcPts val="0"/>
              </a:spcBef>
              <a:spcAft>
                <a:spcPts val="0"/>
              </a:spcAft>
              <a:buClr>
                <a:schemeClr val="dk1"/>
              </a:buClr>
              <a:buSzPts val="1800"/>
              <a:buChar char="■"/>
              <a:defRPr sz="1800">
                <a:solidFill>
                  <a:schemeClr val="dk1"/>
                </a:solidFill>
              </a:defRPr>
            </a:lvl6pPr>
            <a:lvl7pPr indent="-342900" lvl="6" marL="3200400">
              <a:spcBef>
                <a:spcPts val="0"/>
              </a:spcBef>
              <a:spcAft>
                <a:spcPts val="0"/>
              </a:spcAft>
              <a:buClr>
                <a:schemeClr val="dk1"/>
              </a:buClr>
              <a:buSzPts val="1800"/>
              <a:buChar char="●"/>
              <a:defRPr sz="1800">
                <a:solidFill>
                  <a:schemeClr val="dk1"/>
                </a:solidFill>
              </a:defRPr>
            </a:lvl7pPr>
            <a:lvl8pPr indent="-342900" lvl="7" marL="3657600">
              <a:spcBef>
                <a:spcPts val="0"/>
              </a:spcBef>
              <a:spcAft>
                <a:spcPts val="0"/>
              </a:spcAft>
              <a:buClr>
                <a:schemeClr val="dk1"/>
              </a:buClr>
              <a:buSzPts val="1800"/>
              <a:buChar char="○"/>
              <a:defRPr sz="1800">
                <a:solidFill>
                  <a:schemeClr val="dk1"/>
                </a:solidFill>
              </a:defRPr>
            </a:lvl8pPr>
            <a:lvl9pPr indent="-342900" lvl="8" marL="4114800">
              <a:spcBef>
                <a:spcPts val="0"/>
              </a:spcBef>
              <a:spcAft>
                <a:spcPts val="0"/>
              </a:spcAft>
              <a:buClr>
                <a:schemeClr val="dk1"/>
              </a:buClr>
              <a:buSzPts val="1800"/>
              <a:buChar char="■"/>
              <a:defRPr sz="1800">
                <a:solidFill>
                  <a:schemeClr val="dk1"/>
                </a:solidFill>
              </a:defRPr>
            </a:lvl9pPr>
          </a:lstStyle>
          <a:p/>
        </p:txBody>
      </p:sp>
      <p:sp>
        <p:nvSpPr>
          <p:cNvPr id="8" name="Google Shape;8;p1"/>
          <p:cNvSpPr txBox="1"/>
          <p:nvPr>
            <p:ph idx="12" type="sldNum"/>
          </p:nvPr>
        </p:nvSpPr>
        <p:spPr>
          <a:xfrm>
            <a:off x="8556791" y="4749851"/>
            <a:ext cx="548700" cy="393525"/>
          </a:xfrm>
          <a:prstGeom prst="rect">
            <a:avLst/>
          </a:prstGeom>
          <a:noFill/>
          <a:ln>
            <a:noFill/>
          </a:ln>
        </p:spPr>
        <p:txBody>
          <a:bodyPr anchorCtr="0" anchor="ctr" bIns="91425" lIns="91425" spcFirstLastPara="1" rIns="91425" wrap="square" tIns="91425">
            <a:noAutofit/>
          </a:bodyPr>
          <a:lstStyle>
            <a:lvl1pPr lvl="0" algn="r">
              <a:buNone/>
              <a:defRPr sz="1300">
                <a:solidFill>
                  <a:schemeClr val="dk1"/>
                </a:solidFill>
              </a:defRPr>
            </a:lvl1pPr>
            <a:lvl2pPr lvl="1" algn="r">
              <a:buNone/>
              <a:defRPr sz="1300">
                <a:solidFill>
                  <a:schemeClr val="dk1"/>
                </a:solidFill>
              </a:defRPr>
            </a:lvl2pPr>
            <a:lvl3pPr lvl="2" algn="r">
              <a:buNone/>
              <a:defRPr sz="1300">
                <a:solidFill>
                  <a:schemeClr val="dk1"/>
                </a:solidFill>
              </a:defRPr>
            </a:lvl3pPr>
            <a:lvl4pPr lvl="3" algn="r">
              <a:buNone/>
              <a:defRPr sz="1300">
                <a:solidFill>
                  <a:schemeClr val="dk1"/>
                </a:solidFill>
              </a:defRPr>
            </a:lvl4pPr>
            <a:lvl5pPr lvl="4" algn="r">
              <a:buNone/>
              <a:defRPr sz="1300">
                <a:solidFill>
                  <a:schemeClr val="dk1"/>
                </a:solidFill>
              </a:defRPr>
            </a:lvl5pPr>
            <a:lvl6pPr lvl="5" algn="r">
              <a:buNone/>
              <a:defRPr sz="1300">
                <a:solidFill>
                  <a:schemeClr val="dk1"/>
                </a:solidFill>
              </a:defRPr>
            </a:lvl6pPr>
            <a:lvl7pPr lvl="6" algn="r">
              <a:buNone/>
              <a:defRPr sz="1300">
                <a:solidFill>
                  <a:schemeClr val="dk1"/>
                </a:solidFill>
              </a:defRPr>
            </a:lvl7pPr>
            <a:lvl8pPr lvl="7" algn="r">
              <a:buNone/>
              <a:defRPr sz="1300">
                <a:solidFill>
                  <a:schemeClr val="dk1"/>
                </a:solidFill>
              </a:defRPr>
            </a:lvl8pPr>
            <a:lvl9pPr lvl="8" algn="r">
              <a:buNone/>
              <a:defRPr sz="1300">
                <a:solidFill>
                  <a:schemeClr val="dk1"/>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7.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2.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2.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hyperlink" Target="https://drive.google.com/open?id=0B49Fw8lbut5zWVkxOWt6LTdjNFE"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5.gi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 name="Shape 33"/>
        <p:cNvGrpSpPr/>
        <p:nvPr/>
      </p:nvGrpSpPr>
      <p:grpSpPr>
        <a:xfrm>
          <a:off x="0" y="0"/>
          <a:ext cx="0" cy="0"/>
          <a:chOff x="0" y="0"/>
          <a:chExt cx="0" cy="0"/>
        </a:xfrm>
      </p:grpSpPr>
      <p:sp>
        <p:nvSpPr>
          <p:cNvPr id="34" name="Google Shape;34;p8"/>
          <p:cNvSpPr txBox="1"/>
          <p:nvPr>
            <p:ph type="ctrTitle"/>
          </p:nvPr>
        </p:nvSpPr>
        <p:spPr>
          <a:xfrm>
            <a:off x="685800" y="1583342"/>
            <a:ext cx="7772400" cy="1159856"/>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t/>
            </a:r>
            <a:endParaRPr/>
          </a:p>
        </p:txBody>
      </p:sp>
      <p:sp>
        <p:nvSpPr>
          <p:cNvPr id="35" name="Google Shape;35;p8"/>
          <p:cNvSpPr txBox="1"/>
          <p:nvPr>
            <p:ph idx="1" type="subTitle"/>
          </p:nvPr>
        </p:nvSpPr>
        <p:spPr>
          <a:xfrm>
            <a:off x="685800" y="2840054"/>
            <a:ext cx="7772400" cy="784738"/>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t/>
            </a:r>
            <a:endParaRPr/>
          </a:p>
        </p:txBody>
      </p:sp>
      <p:pic>
        <p:nvPicPr>
          <p:cNvPr id="36" name="Google Shape;36;p8"/>
          <p:cNvPicPr preferRelativeResize="0"/>
          <p:nvPr/>
        </p:nvPicPr>
        <p:blipFill>
          <a:blip r:embed="rId3">
            <a:alphaModFix/>
          </a:blip>
          <a:stretch>
            <a:fillRect/>
          </a:stretch>
        </p:blipFill>
        <p:spPr>
          <a:xfrm>
            <a:off x="0" y="1291934"/>
            <a:ext cx="9144000" cy="2109182"/>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 name="Shape 40"/>
        <p:cNvGrpSpPr/>
        <p:nvPr/>
      </p:nvGrpSpPr>
      <p:grpSpPr>
        <a:xfrm>
          <a:off x="0" y="0"/>
          <a:ext cx="0" cy="0"/>
          <a:chOff x="0" y="0"/>
          <a:chExt cx="0" cy="0"/>
        </a:xfrm>
      </p:grpSpPr>
      <p:sp>
        <p:nvSpPr>
          <p:cNvPr id="41" name="Google Shape;41;p9"/>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t/>
            </a:r>
            <a:endParaRPr/>
          </a:p>
        </p:txBody>
      </p:sp>
      <p:sp>
        <p:nvSpPr>
          <p:cNvPr id="42" name="Google Shape;42;p9"/>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t/>
            </a:r>
            <a:endParaRPr/>
          </a:p>
        </p:txBody>
      </p:sp>
      <p:pic>
        <p:nvPicPr>
          <p:cNvPr id="43" name="Google Shape;43;p9"/>
          <p:cNvPicPr preferRelativeResize="0"/>
          <p:nvPr/>
        </p:nvPicPr>
        <p:blipFill>
          <a:blip r:embed="rId3">
            <a:alphaModFix/>
          </a:blip>
          <a:stretch>
            <a:fillRect/>
          </a:stretch>
        </p:blipFill>
        <p:spPr>
          <a:xfrm>
            <a:off x="0" y="1063385"/>
            <a:ext cx="9144002" cy="2310581"/>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 name="Shape 47"/>
        <p:cNvGrpSpPr/>
        <p:nvPr/>
      </p:nvGrpSpPr>
      <p:grpSpPr>
        <a:xfrm>
          <a:off x="0" y="0"/>
          <a:ext cx="0" cy="0"/>
          <a:chOff x="0" y="0"/>
          <a:chExt cx="0" cy="0"/>
        </a:xfrm>
      </p:grpSpPr>
      <p:sp>
        <p:nvSpPr>
          <p:cNvPr id="48" name="Google Shape;48;p10"/>
          <p:cNvSpPr txBox="1"/>
          <p:nvPr>
            <p:ph type="title"/>
          </p:nvPr>
        </p:nvSpPr>
        <p:spPr>
          <a:xfrm>
            <a:off x="457200" y="1297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Opening	</a:t>
            </a:r>
            <a:endParaRPr/>
          </a:p>
        </p:txBody>
      </p:sp>
      <p:sp>
        <p:nvSpPr>
          <p:cNvPr id="49" name="Google Shape;49;p10"/>
          <p:cNvSpPr txBox="1"/>
          <p:nvPr>
            <p:ph idx="1" type="body"/>
          </p:nvPr>
        </p:nvSpPr>
        <p:spPr>
          <a:xfrm>
            <a:off x="457200" y="1209675"/>
            <a:ext cx="8229600" cy="3725700"/>
          </a:xfrm>
          <a:prstGeom prst="rect">
            <a:avLst/>
          </a:prstGeom>
        </p:spPr>
        <p:txBody>
          <a:bodyPr anchorCtr="0" anchor="t" bIns="91425" lIns="91425" spcFirstLastPara="1" rIns="91425" wrap="square" tIns="91425">
            <a:noAutofit/>
          </a:bodyPr>
          <a:lstStyle/>
          <a:p>
            <a:pPr indent="-419100" lvl="0" marL="457200" rtl="0" algn="l">
              <a:spcBef>
                <a:spcPts val="600"/>
              </a:spcBef>
              <a:spcAft>
                <a:spcPts val="0"/>
              </a:spcAft>
              <a:buSzPts val="3000"/>
              <a:buAutoNum type="alphaUcPeriod"/>
            </a:pPr>
            <a:r>
              <a:rPr lang="en"/>
              <a:t>Engaging the Reader: Read-aloud of Pages 1-3 of </a:t>
            </a:r>
            <a:r>
              <a:rPr i="1" lang="en"/>
              <a:t>Esperanza Rising</a:t>
            </a:r>
            <a:r>
              <a:rPr lang="en"/>
              <a:t> (10 min)</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1"/>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Learning Targets</a:t>
            </a:r>
            <a:endParaRPr/>
          </a:p>
        </p:txBody>
      </p:sp>
      <p:sp>
        <p:nvSpPr>
          <p:cNvPr id="55" name="Google Shape;55;p11"/>
          <p:cNvSpPr txBox="1"/>
          <p:nvPr>
            <p:ph idx="1" type="body"/>
          </p:nvPr>
        </p:nvSpPr>
        <p:spPr>
          <a:xfrm>
            <a:off x="457200" y="1063375"/>
            <a:ext cx="8229600" cy="38625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I can describe the geographical setting of </a:t>
            </a:r>
            <a:r>
              <a:rPr i="1" lang="en"/>
              <a:t>Esperanza Rising</a:t>
            </a:r>
            <a:r>
              <a:rPr lang="en"/>
              <a:t>.</a:t>
            </a:r>
            <a:endParaRPr/>
          </a:p>
          <a:p>
            <a:pPr indent="0" lvl="0" marL="0" rtl="0" algn="l">
              <a:spcBef>
                <a:spcPts val="600"/>
              </a:spcBef>
              <a:spcAft>
                <a:spcPts val="0"/>
              </a:spcAft>
              <a:buNone/>
            </a:pPr>
            <a:r>
              <a:t/>
            </a:r>
            <a:endParaRPr/>
          </a:p>
          <a:p>
            <a:pPr indent="0" lvl="0" marL="0" rtl="0" algn="l">
              <a:spcBef>
                <a:spcPts val="600"/>
              </a:spcBef>
              <a:spcAft>
                <a:spcPts val="0"/>
              </a:spcAft>
              <a:buNone/>
            </a:pPr>
            <a:r>
              <a:rPr b="1" lang="en">
                <a:solidFill>
                  <a:srgbClr val="3C78D8"/>
                </a:solidFill>
              </a:rPr>
              <a:t>What do you know about Mexico?</a:t>
            </a:r>
            <a:endParaRPr b="1">
              <a:solidFill>
                <a:srgbClr val="3C78D8"/>
              </a:solidFill>
            </a:endParaRPr>
          </a:p>
          <a:p>
            <a:pPr indent="0" lvl="0" marL="0" rtl="0" algn="l">
              <a:spcBef>
                <a:spcPts val="600"/>
              </a:spcBef>
              <a:spcAft>
                <a:spcPts val="0"/>
              </a:spcAft>
              <a:buNone/>
            </a:pPr>
            <a:r>
              <a:t/>
            </a:r>
            <a:endParaRPr b="1">
              <a:solidFill>
                <a:srgbClr val="3C78D8"/>
              </a:solidFill>
            </a:endParaRPr>
          </a:p>
          <a:p>
            <a:pPr indent="0" lvl="0" marL="0" rtl="0" algn="l">
              <a:spcBef>
                <a:spcPts val="600"/>
              </a:spcBef>
              <a:spcAft>
                <a:spcPts val="0"/>
              </a:spcAft>
              <a:buNone/>
            </a:pPr>
            <a:r>
              <a:rPr b="1" lang="en">
                <a:solidFill>
                  <a:srgbClr val="000000"/>
                </a:solidFill>
              </a:rPr>
              <a:t>Today we will begin reading a novel titled </a:t>
            </a:r>
            <a:r>
              <a:rPr b="1" i="1" lang="en">
                <a:solidFill>
                  <a:srgbClr val="000000"/>
                </a:solidFill>
              </a:rPr>
              <a:t>Esperanza Rising</a:t>
            </a:r>
            <a:endParaRPr b="1">
              <a:solidFill>
                <a:srgbClr val="000000"/>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5">
                                            <p:txEl>
                                              <p:pRg end="0" st="0"/>
                                            </p:txEl>
                                          </p:spTgt>
                                        </p:tgtEl>
                                        <p:attrNameLst>
                                          <p:attrName>style.visibility</p:attrName>
                                        </p:attrNameLst>
                                      </p:cBhvr>
                                      <p:to>
                                        <p:strVal val="visible"/>
                                      </p:to>
                                    </p:set>
                                    <p:animEffect filter="fade" transition="in">
                                      <p:cBhvr>
                                        <p:cTn dur="1000"/>
                                        <p:tgtEl>
                                          <p:spTgt spid="55">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5">
                                            <p:txEl>
                                              <p:pRg end="1" st="1"/>
                                            </p:txEl>
                                          </p:spTgt>
                                        </p:tgtEl>
                                        <p:attrNameLst>
                                          <p:attrName>style.visibility</p:attrName>
                                        </p:attrNameLst>
                                      </p:cBhvr>
                                      <p:to>
                                        <p:strVal val="visible"/>
                                      </p:to>
                                    </p:set>
                                    <p:animEffect filter="fade" transition="in">
                                      <p:cBhvr>
                                        <p:cTn dur="1000"/>
                                        <p:tgtEl>
                                          <p:spTgt spid="55">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5">
                                            <p:txEl>
                                              <p:pRg end="2" st="2"/>
                                            </p:txEl>
                                          </p:spTgt>
                                        </p:tgtEl>
                                        <p:attrNameLst>
                                          <p:attrName>style.visibility</p:attrName>
                                        </p:attrNameLst>
                                      </p:cBhvr>
                                      <p:to>
                                        <p:strVal val="visible"/>
                                      </p:to>
                                    </p:set>
                                    <p:animEffect filter="fade" transition="in">
                                      <p:cBhvr>
                                        <p:cTn dur="1000"/>
                                        <p:tgtEl>
                                          <p:spTgt spid="55">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5">
                                            <p:txEl>
                                              <p:pRg end="3" st="3"/>
                                            </p:txEl>
                                          </p:spTgt>
                                        </p:tgtEl>
                                        <p:attrNameLst>
                                          <p:attrName>style.visibility</p:attrName>
                                        </p:attrNameLst>
                                      </p:cBhvr>
                                      <p:to>
                                        <p:strVal val="visible"/>
                                      </p:to>
                                    </p:set>
                                    <p:animEffect filter="fade" transition="in">
                                      <p:cBhvr>
                                        <p:cTn dur="1000"/>
                                        <p:tgtEl>
                                          <p:spTgt spid="55">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5">
                                            <p:txEl>
                                              <p:pRg end="4" st="4"/>
                                            </p:txEl>
                                          </p:spTgt>
                                        </p:tgtEl>
                                        <p:attrNameLst>
                                          <p:attrName>style.visibility</p:attrName>
                                        </p:attrNameLst>
                                      </p:cBhvr>
                                      <p:to>
                                        <p:strVal val="visible"/>
                                      </p:to>
                                    </p:set>
                                    <p:animEffect filter="fade" transition="in">
                                      <p:cBhvr>
                                        <p:cTn dur="1000"/>
                                        <p:tgtEl>
                                          <p:spTgt spid="55">
                                            <p:txEl>
                                              <p:pRg end="4" st="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 name="Shape 59"/>
        <p:cNvGrpSpPr/>
        <p:nvPr/>
      </p:nvGrpSpPr>
      <p:grpSpPr>
        <a:xfrm>
          <a:off x="0" y="0"/>
          <a:ext cx="0" cy="0"/>
          <a:chOff x="0" y="0"/>
          <a:chExt cx="0" cy="0"/>
        </a:xfrm>
      </p:grpSpPr>
      <p:sp>
        <p:nvSpPr>
          <p:cNvPr id="60" name="Google Shape;60;p12"/>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Genre</a:t>
            </a:r>
            <a:endParaRPr/>
          </a:p>
        </p:txBody>
      </p:sp>
      <p:sp>
        <p:nvSpPr>
          <p:cNvPr id="61" name="Google Shape;61;p12"/>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i="1" lang="en"/>
              <a:t>Esperanza Rising</a:t>
            </a:r>
            <a:r>
              <a:rPr lang="en"/>
              <a:t> is </a:t>
            </a:r>
            <a:r>
              <a:rPr b="1" lang="en" u="sng">
                <a:solidFill>
                  <a:srgbClr val="E06666"/>
                </a:solidFill>
              </a:rPr>
              <a:t>historical fiction</a:t>
            </a:r>
            <a:r>
              <a:rPr lang="en"/>
              <a:t>.  What does that mean?</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The story is based on real events, real settings, and some real people, but also includes many imagined events and characters.</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 name="Shape 65"/>
        <p:cNvGrpSpPr/>
        <p:nvPr/>
      </p:nvGrpSpPr>
      <p:grpSpPr>
        <a:xfrm>
          <a:off x="0" y="0"/>
          <a:ext cx="0" cy="0"/>
          <a:chOff x="0" y="0"/>
          <a:chExt cx="0" cy="0"/>
        </a:xfrm>
      </p:grpSpPr>
      <p:sp>
        <p:nvSpPr>
          <p:cNvPr id="66" name="Google Shape;66;p13"/>
          <p:cNvSpPr txBox="1"/>
          <p:nvPr>
            <p:ph idx="1" type="body"/>
          </p:nvPr>
        </p:nvSpPr>
        <p:spPr>
          <a:xfrm>
            <a:off x="457200" y="438150"/>
            <a:ext cx="42978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As I pass out your books, I want you to examine the image on the cover.  What do you notice  What do you wonder?</a:t>
            </a:r>
            <a:endParaRPr/>
          </a:p>
          <a:p>
            <a:pPr indent="0" lvl="0" marL="0" rtl="0" algn="ctr">
              <a:spcBef>
                <a:spcPts val="600"/>
              </a:spcBef>
              <a:spcAft>
                <a:spcPts val="0"/>
              </a:spcAft>
              <a:buNone/>
            </a:pPr>
            <a:r>
              <a:rPr b="1" lang="en">
                <a:solidFill>
                  <a:srgbClr val="FF9900"/>
                </a:solidFill>
              </a:rPr>
              <a:t>Think-pair-share</a:t>
            </a:r>
            <a:endParaRPr b="1">
              <a:solidFill>
                <a:srgbClr val="FF9900"/>
              </a:solidFill>
            </a:endParaRPr>
          </a:p>
        </p:txBody>
      </p:sp>
      <p:pic>
        <p:nvPicPr>
          <p:cNvPr descr="http://img.bhs4.com/2e/2/2e2f59a39b4100e17651fa8f33bc4aab360fb59a_large.jpg" id="67" name="Google Shape;67;p13"/>
          <p:cNvPicPr preferRelativeResize="0"/>
          <p:nvPr/>
        </p:nvPicPr>
        <p:blipFill>
          <a:blip r:embed="rId3">
            <a:alphaModFix/>
          </a:blip>
          <a:stretch>
            <a:fillRect/>
          </a:stretch>
        </p:blipFill>
        <p:spPr>
          <a:xfrm>
            <a:off x="4817325" y="40725"/>
            <a:ext cx="5012474" cy="5012474"/>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 name="Shape 71"/>
        <p:cNvGrpSpPr/>
        <p:nvPr/>
      </p:nvGrpSpPr>
      <p:grpSpPr>
        <a:xfrm>
          <a:off x="0" y="0"/>
          <a:ext cx="0" cy="0"/>
          <a:chOff x="0" y="0"/>
          <a:chExt cx="0" cy="0"/>
        </a:xfrm>
      </p:grpSpPr>
      <p:sp>
        <p:nvSpPr>
          <p:cNvPr id="72" name="Google Shape;72;p14"/>
          <p:cNvSpPr txBox="1"/>
          <p:nvPr>
            <p:ph idx="1" type="body"/>
          </p:nvPr>
        </p:nvSpPr>
        <p:spPr>
          <a:xfrm>
            <a:off x="292525" y="91850"/>
            <a:ext cx="4399800" cy="48339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Notice the image of the land at the bottom of the cover.</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Today, you will begin to get a feel for the </a:t>
            </a:r>
            <a:r>
              <a:rPr i="1" lang="en"/>
              <a:t>setting</a:t>
            </a:r>
            <a:r>
              <a:rPr lang="en"/>
              <a:t>: the place and time where the events in this novel occur.</a:t>
            </a:r>
            <a:endParaRPr/>
          </a:p>
        </p:txBody>
      </p:sp>
      <p:pic>
        <p:nvPicPr>
          <p:cNvPr descr="http://img.bhs4.com/2e/2/2e2f59a39b4100e17651fa8f33bc4aab360fb59a_large.jpg" id="73" name="Google Shape;73;p14"/>
          <p:cNvPicPr preferRelativeResize="0"/>
          <p:nvPr/>
        </p:nvPicPr>
        <p:blipFill>
          <a:blip r:embed="rId3">
            <a:alphaModFix/>
          </a:blip>
          <a:stretch>
            <a:fillRect/>
          </a:stretch>
        </p:blipFill>
        <p:spPr>
          <a:xfrm>
            <a:off x="4572000" y="0"/>
            <a:ext cx="5143500" cy="51435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 name="Shape 77"/>
        <p:cNvGrpSpPr/>
        <p:nvPr/>
      </p:nvGrpSpPr>
      <p:grpSpPr>
        <a:xfrm>
          <a:off x="0" y="0"/>
          <a:ext cx="0" cy="0"/>
          <a:chOff x="0" y="0"/>
          <a:chExt cx="0" cy="0"/>
        </a:xfrm>
      </p:grpSpPr>
      <p:sp>
        <p:nvSpPr>
          <p:cNvPr id="78" name="Google Shape;78;p15"/>
          <p:cNvSpPr txBox="1"/>
          <p:nvPr>
            <p:ph type="title"/>
          </p:nvPr>
        </p:nvSpPr>
        <p:spPr>
          <a:xfrm>
            <a:off x="457200" y="205974"/>
            <a:ext cx="8229600" cy="11151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Follow along in chapter 1</a:t>
            </a:r>
            <a:endParaRPr/>
          </a:p>
          <a:p>
            <a:pPr indent="0" lvl="0" marL="0" rtl="0" algn="l">
              <a:spcBef>
                <a:spcPts val="0"/>
              </a:spcBef>
              <a:spcAft>
                <a:spcPts val="0"/>
              </a:spcAft>
              <a:buNone/>
            </a:pPr>
            <a:r>
              <a:t/>
            </a:r>
            <a:endParaRPr/>
          </a:p>
        </p:txBody>
      </p:sp>
      <p:sp>
        <p:nvSpPr>
          <p:cNvPr id="79" name="Google Shape;79;p15"/>
          <p:cNvSpPr txBox="1"/>
          <p:nvPr>
            <p:ph idx="1" type="body"/>
          </p:nvPr>
        </p:nvSpPr>
        <p:spPr>
          <a:xfrm>
            <a:off x="457200" y="902075"/>
            <a:ext cx="8229600" cy="40236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Clr>
                <a:schemeClr val="dk1"/>
              </a:buClr>
              <a:buSzPts val="1100"/>
              <a:buFont typeface="Arial"/>
              <a:buNone/>
            </a:pPr>
            <a:r>
              <a:rPr lang="en" u="sng">
                <a:solidFill>
                  <a:schemeClr val="hlink"/>
                </a:solidFill>
                <a:hlinkClick r:id="rId3"/>
              </a:rPr>
              <a:t>https://drive.google.com/open?id=0B49Fw8lbut5zWVkxOWt6LTdjNFE</a:t>
            </a:r>
            <a:endParaRPr/>
          </a:p>
          <a:p>
            <a:pPr indent="0" lvl="0" marL="0" rtl="0" algn="l">
              <a:spcBef>
                <a:spcPts val="600"/>
              </a:spcBef>
              <a:spcAft>
                <a:spcPts val="0"/>
              </a:spcAft>
              <a:buClr>
                <a:schemeClr val="dk1"/>
              </a:buClr>
              <a:buSzPts val="1100"/>
              <a:buFont typeface="Arial"/>
              <a:buNone/>
            </a:pPr>
            <a:r>
              <a:rPr lang="en"/>
              <a:t>Turn and talk with a partner:</a:t>
            </a:r>
            <a:endParaRPr/>
          </a:p>
          <a:p>
            <a:pPr indent="0" lvl="0" marL="0" rtl="0" algn="l">
              <a:spcBef>
                <a:spcPts val="600"/>
              </a:spcBef>
              <a:spcAft>
                <a:spcPts val="0"/>
              </a:spcAft>
              <a:buClr>
                <a:schemeClr val="dk1"/>
              </a:buClr>
              <a:buSzPts val="1100"/>
              <a:buFont typeface="Arial"/>
              <a:buNone/>
            </a:pPr>
            <a:r>
              <a:rPr lang="en"/>
              <a:t>What is this short chapter mostly about?</a:t>
            </a:r>
            <a:endParaRPr/>
          </a:p>
          <a:p>
            <a:pPr indent="0" lvl="0" marL="0" rtl="0" algn="l">
              <a:spcBef>
                <a:spcPts val="600"/>
              </a:spcBef>
              <a:spcAft>
                <a:spcPts val="0"/>
              </a:spcAft>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9"/>
                                        </p:tgtEl>
                                        <p:attrNameLst>
                                          <p:attrName>style.visibility</p:attrName>
                                        </p:attrNameLst>
                                      </p:cBhvr>
                                      <p:to>
                                        <p:strVal val="visible"/>
                                      </p:to>
                                    </p:set>
                                    <p:animEffect filter="fade" transition="in">
                                      <p:cBhvr>
                                        <p:cTn dur="1000"/>
                                        <p:tgtEl>
                                          <p:spTgt spid="7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6"/>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Work Time</a:t>
            </a:r>
            <a:endParaRPr/>
          </a:p>
        </p:txBody>
      </p:sp>
      <p:sp>
        <p:nvSpPr>
          <p:cNvPr id="85" name="Google Shape;85;p16"/>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419100" lvl="0" marL="457200" rtl="0" algn="l">
              <a:spcBef>
                <a:spcPts val="600"/>
              </a:spcBef>
              <a:spcAft>
                <a:spcPts val="0"/>
              </a:spcAft>
              <a:buSzPts val="3000"/>
              <a:buAutoNum type="alphaUcPeriod"/>
            </a:pPr>
            <a:r>
              <a:rPr lang="en"/>
              <a:t>Visualizing the Geographical Setting (15 mins)</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17"/>
          <p:cNvSpPr txBox="1"/>
          <p:nvPr>
            <p:ph idx="1" type="body"/>
          </p:nvPr>
        </p:nvSpPr>
        <p:spPr>
          <a:xfrm>
            <a:off x="457200" y="571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Reread the first paragraph on page 1 silently, trying to picture in their minds what it is like where Esperanza lives</a:t>
            </a:r>
            <a:endParaRPr/>
          </a:p>
        </p:txBody>
      </p:sp>
      <p:pic>
        <p:nvPicPr>
          <p:cNvPr id="91" name="Google Shape;91;p17"/>
          <p:cNvPicPr preferRelativeResize="0"/>
          <p:nvPr/>
        </p:nvPicPr>
        <p:blipFill>
          <a:blip r:embed="rId3">
            <a:alphaModFix/>
          </a:blip>
          <a:stretch>
            <a:fillRect/>
          </a:stretch>
        </p:blipFill>
        <p:spPr>
          <a:xfrm>
            <a:off x="0" y="1719942"/>
            <a:ext cx="9143998" cy="298966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sp>
        <p:nvSpPr>
          <p:cNvPr id="96" name="Google Shape;96;p18"/>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18"/>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What is it like where Esperanza lives?</a:t>
            </a:r>
            <a:endParaRPr/>
          </a:p>
          <a:p>
            <a:pPr indent="-419100" lvl="0" marL="1371600" rtl="0" algn="l">
              <a:spcBef>
                <a:spcPts val="600"/>
              </a:spcBef>
              <a:spcAft>
                <a:spcPts val="0"/>
              </a:spcAft>
              <a:buSzPts val="3000"/>
              <a:buChar char="●"/>
            </a:pPr>
            <a:r>
              <a:rPr lang="en"/>
              <a:t>What is a </a:t>
            </a:r>
            <a:r>
              <a:rPr i="1" lang="en"/>
              <a:t>vineyard</a:t>
            </a:r>
            <a:r>
              <a:rPr lang="en"/>
              <a:t>?</a:t>
            </a:r>
            <a:endParaRPr/>
          </a:p>
          <a:p>
            <a:pPr indent="-419100" lvl="0" marL="1371600" rtl="0" algn="l">
              <a:spcBef>
                <a:spcPts val="0"/>
              </a:spcBef>
              <a:spcAft>
                <a:spcPts val="0"/>
              </a:spcAft>
              <a:buSzPts val="3000"/>
              <a:buChar char="●"/>
            </a:pPr>
            <a:r>
              <a:rPr lang="en"/>
              <a:t>What are </a:t>
            </a:r>
            <a:r>
              <a:rPr i="1" lang="en"/>
              <a:t>gentle slopes</a:t>
            </a:r>
            <a:r>
              <a:rPr lang="en"/>
              <a:t>?</a:t>
            </a:r>
            <a:endParaRPr/>
          </a:p>
          <a:p>
            <a:pPr indent="-419100" lvl="0" marL="1371600" rtl="0" algn="l">
              <a:spcBef>
                <a:spcPts val="0"/>
              </a:spcBef>
              <a:spcAft>
                <a:spcPts val="0"/>
              </a:spcAft>
              <a:buSzPts val="3000"/>
              <a:buChar char="●"/>
            </a:pPr>
            <a:r>
              <a:rPr lang="en"/>
              <a:t>What might Papa mean when he says, “Our land is alive”?</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97">
                                            <p:txEl>
                                              <p:pRg end="0" st="0"/>
                                            </p:txEl>
                                          </p:spTgt>
                                        </p:tgtEl>
                                        <p:attrNameLst>
                                          <p:attrName>style.visibility</p:attrName>
                                        </p:attrNameLst>
                                      </p:cBhvr>
                                      <p:to>
                                        <p:strVal val="visible"/>
                                      </p:to>
                                    </p:set>
                                    <p:anim calcmode="lin" valueType="num">
                                      <p:cBhvr additive="base">
                                        <p:cTn dur="1000"/>
                                        <p:tgtEl>
                                          <p:spTgt spid="97">
                                            <p:txEl>
                                              <p:pRg end="0" st="0"/>
                                            </p:txEl>
                                          </p:spTgt>
                                        </p:tgtEl>
                                        <p:attrNameLst>
                                          <p:attrName>ppt_w</p:attrName>
                                        </p:attrNameLst>
                                      </p:cBhvr>
                                      <p:tavLst>
                                        <p:tav fmla="" tm="0">
                                          <p:val>
                                            <p:strVal val="0"/>
                                          </p:val>
                                        </p:tav>
                                        <p:tav fmla="" tm="100000">
                                          <p:val>
                                            <p:strVal val="#ppt_w"/>
                                          </p:val>
                                        </p:tav>
                                      </p:tavLst>
                                    </p:anim>
                                    <p:anim calcmode="lin" valueType="num">
                                      <p:cBhvr additive="base">
                                        <p:cTn dur="1000"/>
                                        <p:tgtEl>
                                          <p:spTgt spid="97">
                                            <p:txEl>
                                              <p:pRg end="0" st="0"/>
                                            </p:txEl>
                                          </p:spTgt>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97">
                                            <p:txEl>
                                              <p:pRg end="1" st="1"/>
                                            </p:txEl>
                                          </p:spTgt>
                                        </p:tgtEl>
                                        <p:attrNameLst>
                                          <p:attrName>style.visibility</p:attrName>
                                        </p:attrNameLst>
                                      </p:cBhvr>
                                      <p:to>
                                        <p:strVal val="visible"/>
                                      </p:to>
                                    </p:set>
                                    <p:anim calcmode="lin" valueType="num">
                                      <p:cBhvr additive="base">
                                        <p:cTn dur="1000"/>
                                        <p:tgtEl>
                                          <p:spTgt spid="97">
                                            <p:txEl>
                                              <p:pRg end="1" st="1"/>
                                            </p:txEl>
                                          </p:spTgt>
                                        </p:tgtEl>
                                        <p:attrNameLst>
                                          <p:attrName>ppt_w</p:attrName>
                                        </p:attrNameLst>
                                      </p:cBhvr>
                                      <p:tavLst>
                                        <p:tav fmla="" tm="0">
                                          <p:val>
                                            <p:strVal val="0"/>
                                          </p:val>
                                        </p:tav>
                                        <p:tav fmla="" tm="100000">
                                          <p:val>
                                            <p:strVal val="#ppt_w"/>
                                          </p:val>
                                        </p:tav>
                                      </p:tavLst>
                                    </p:anim>
                                    <p:anim calcmode="lin" valueType="num">
                                      <p:cBhvr additive="base">
                                        <p:cTn dur="1000"/>
                                        <p:tgtEl>
                                          <p:spTgt spid="97">
                                            <p:txEl>
                                              <p:pRg end="1" st="1"/>
                                            </p:txEl>
                                          </p:spTgt>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97">
                                            <p:txEl>
                                              <p:pRg end="2" st="2"/>
                                            </p:txEl>
                                          </p:spTgt>
                                        </p:tgtEl>
                                        <p:attrNameLst>
                                          <p:attrName>style.visibility</p:attrName>
                                        </p:attrNameLst>
                                      </p:cBhvr>
                                      <p:to>
                                        <p:strVal val="visible"/>
                                      </p:to>
                                    </p:set>
                                    <p:anim calcmode="lin" valueType="num">
                                      <p:cBhvr additive="base">
                                        <p:cTn dur="1000"/>
                                        <p:tgtEl>
                                          <p:spTgt spid="97">
                                            <p:txEl>
                                              <p:pRg end="2" st="2"/>
                                            </p:txEl>
                                          </p:spTgt>
                                        </p:tgtEl>
                                        <p:attrNameLst>
                                          <p:attrName>ppt_w</p:attrName>
                                        </p:attrNameLst>
                                      </p:cBhvr>
                                      <p:tavLst>
                                        <p:tav fmla="" tm="0">
                                          <p:val>
                                            <p:strVal val="0"/>
                                          </p:val>
                                        </p:tav>
                                        <p:tav fmla="" tm="100000">
                                          <p:val>
                                            <p:strVal val="#ppt_w"/>
                                          </p:val>
                                        </p:tav>
                                      </p:tavLst>
                                    </p:anim>
                                    <p:anim calcmode="lin" valueType="num">
                                      <p:cBhvr additive="base">
                                        <p:cTn dur="1000"/>
                                        <p:tgtEl>
                                          <p:spTgt spid="97">
                                            <p:txEl>
                                              <p:pRg end="2" st="2"/>
                                            </p:txEl>
                                          </p:spTgt>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97">
                                            <p:txEl>
                                              <p:pRg end="3" st="3"/>
                                            </p:txEl>
                                          </p:spTgt>
                                        </p:tgtEl>
                                        <p:attrNameLst>
                                          <p:attrName>style.visibility</p:attrName>
                                        </p:attrNameLst>
                                      </p:cBhvr>
                                      <p:to>
                                        <p:strVal val="visible"/>
                                      </p:to>
                                    </p:set>
                                    <p:anim calcmode="lin" valueType="num">
                                      <p:cBhvr additive="base">
                                        <p:cTn dur="1000"/>
                                        <p:tgtEl>
                                          <p:spTgt spid="97">
                                            <p:txEl>
                                              <p:pRg end="3" st="3"/>
                                            </p:txEl>
                                          </p:spTgt>
                                        </p:tgtEl>
                                        <p:attrNameLst>
                                          <p:attrName>ppt_w</p:attrName>
                                        </p:attrNameLst>
                                      </p:cBhvr>
                                      <p:tavLst>
                                        <p:tav fmla="" tm="0">
                                          <p:val>
                                            <p:strVal val="0"/>
                                          </p:val>
                                        </p:tav>
                                        <p:tav fmla="" tm="100000">
                                          <p:val>
                                            <p:strVal val="#ppt_w"/>
                                          </p:val>
                                        </p:tav>
                                      </p:tavLst>
                                    </p:anim>
                                    <p:anim calcmode="lin" valueType="num">
                                      <p:cBhvr additive="base">
                                        <p:cTn dur="1000"/>
                                        <p:tgtEl>
                                          <p:spTgt spid="97">
                                            <p:txEl>
                                              <p:pRg end="3" st="3"/>
                                            </p:txEl>
                                          </p:spTgt>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sp>
        <p:nvSpPr>
          <p:cNvPr id="102" name="Google Shape;102;p19"/>
          <p:cNvSpPr txBox="1"/>
          <p:nvPr>
            <p:ph idx="1" type="body"/>
          </p:nvPr>
        </p:nvSpPr>
        <p:spPr>
          <a:xfrm>
            <a:off x="457200" y="345600"/>
            <a:ext cx="8229600" cy="4580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These are evidence flags and we will be using them throughout the unit.  Place one titled “Geographical Setting: Mexico” on page 1.</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 name="Shape 106"/>
        <p:cNvGrpSpPr/>
        <p:nvPr/>
      </p:nvGrpSpPr>
      <p:grpSpPr>
        <a:xfrm>
          <a:off x="0" y="0"/>
          <a:ext cx="0" cy="0"/>
          <a:chOff x="0" y="0"/>
          <a:chExt cx="0" cy="0"/>
        </a:xfrm>
      </p:grpSpPr>
      <p:sp>
        <p:nvSpPr>
          <p:cNvPr id="107" name="Google Shape;107;p20"/>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20"/>
          <p:cNvSpPr txBox="1"/>
          <p:nvPr>
            <p:ph idx="1" type="body"/>
          </p:nvPr>
        </p:nvSpPr>
        <p:spPr>
          <a:xfrm>
            <a:off x="457200" y="1200150"/>
            <a:ext cx="31275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Where is </a:t>
            </a:r>
            <a:r>
              <a:rPr i="1" lang="en"/>
              <a:t>Aguascalientes</a:t>
            </a:r>
            <a:r>
              <a:rPr lang="en"/>
              <a:t> relative to California?</a:t>
            </a:r>
            <a:endParaRPr/>
          </a:p>
        </p:txBody>
      </p:sp>
      <p:pic>
        <p:nvPicPr>
          <p:cNvPr id="109" name="Google Shape;109;p20"/>
          <p:cNvPicPr preferRelativeResize="0"/>
          <p:nvPr/>
        </p:nvPicPr>
        <p:blipFill>
          <a:blip r:embed="rId3">
            <a:alphaModFix/>
          </a:blip>
          <a:stretch>
            <a:fillRect/>
          </a:stretch>
        </p:blipFill>
        <p:spPr>
          <a:xfrm>
            <a:off x="3657600" y="1200150"/>
            <a:ext cx="5486400" cy="38735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sp>
        <p:nvSpPr>
          <p:cNvPr id="114" name="Google Shape;114;p21"/>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You’re going to reread Chapter 1 as part of your homework and should continue to focus on details that help you understand what it is like where Esperanza lives.</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sp>
        <p:nvSpPr>
          <p:cNvPr id="119" name="Google Shape;119;p22"/>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B. Jigsaw Protocol:</a:t>
            </a:r>
            <a:endParaRPr/>
          </a:p>
        </p:txBody>
      </p:sp>
      <p:sp>
        <p:nvSpPr>
          <p:cNvPr id="120" name="Google Shape;120;p22"/>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Understanding the Historical Setting (30 min)</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 name="Shape 124"/>
        <p:cNvGrpSpPr/>
        <p:nvPr/>
      </p:nvGrpSpPr>
      <p:grpSpPr>
        <a:xfrm>
          <a:off x="0" y="0"/>
          <a:ext cx="0" cy="0"/>
          <a:chOff x="0" y="0"/>
          <a:chExt cx="0" cy="0"/>
        </a:xfrm>
      </p:grpSpPr>
      <p:sp>
        <p:nvSpPr>
          <p:cNvPr id="125" name="Google Shape;125;p23"/>
          <p:cNvSpPr txBox="1"/>
          <p:nvPr>
            <p:ph idx="1" type="body"/>
          </p:nvPr>
        </p:nvSpPr>
        <p:spPr>
          <a:xfrm>
            <a:off x="457200" y="202025"/>
            <a:ext cx="8229600" cy="47238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t/>
            </a:r>
            <a:endParaRPr/>
          </a:p>
          <a:p>
            <a:pPr indent="0" lvl="0" marL="0" rtl="0" algn="l">
              <a:spcBef>
                <a:spcPts val="600"/>
              </a:spcBef>
              <a:spcAft>
                <a:spcPts val="0"/>
              </a:spcAft>
              <a:buNone/>
            </a:pPr>
            <a:r>
              <a:rPr lang="en"/>
              <a:t>In order to fully understand the setting--both the </a:t>
            </a:r>
            <a:r>
              <a:rPr i="1" lang="en"/>
              <a:t>geographical</a:t>
            </a:r>
            <a:r>
              <a:rPr lang="en"/>
              <a:t> place and </a:t>
            </a:r>
            <a:r>
              <a:rPr i="1" lang="en"/>
              <a:t>historical</a:t>
            </a:r>
            <a:r>
              <a:rPr lang="en"/>
              <a:t> time period--of the novel, you will spend a little time today building background knowledge about Mexico.</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24"/>
          <p:cNvSpPr txBox="1"/>
          <p:nvPr>
            <p:ph idx="1" type="body"/>
          </p:nvPr>
        </p:nvSpPr>
        <p:spPr>
          <a:xfrm>
            <a:off x="457200" y="338050"/>
            <a:ext cx="8229600" cy="45879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I’m going to place you in triads (groups of 3) and each member is going to focus on a different topic.</a:t>
            </a:r>
            <a:endParaRPr/>
          </a:p>
          <a:p>
            <a:pPr indent="-419100" lvl="0" marL="457200" rtl="0" algn="l">
              <a:spcBef>
                <a:spcPts val="600"/>
              </a:spcBef>
              <a:spcAft>
                <a:spcPts val="0"/>
              </a:spcAft>
              <a:buSzPts val="3000"/>
              <a:buAutoNum type="arabicPeriod"/>
            </a:pPr>
            <a:r>
              <a:rPr lang="en"/>
              <a:t>Government and Revolution</a:t>
            </a:r>
            <a:endParaRPr/>
          </a:p>
          <a:p>
            <a:pPr indent="-419100" lvl="0" marL="457200" rtl="0" algn="l">
              <a:spcBef>
                <a:spcPts val="0"/>
              </a:spcBef>
              <a:spcAft>
                <a:spcPts val="0"/>
              </a:spcAft>
              <a:buSzPts val="3000"/>
              <a:buAutoNum type="arabicPeriod"/>
            </a:pPr>
            <a:r>
              <a:rPr lang="en"/>
              <a:t>Neighbor to the North</a:t>
            </a:r>
            <a:endParaRPr/>
          </a:p>
          <a:p>
            <a:pPr indent="-419100" lvl="0" marL="457200" rtl="0" algn="l">
              <a:spcBef>
                <a:spcPts val="0"/>
              </a:spcBef>
              <a:spcAft>
                <a:spcPts val="0"/>
              </a:spcAft>
              <a:buSzPts val="3000"/>
              <a:buAutoNum type="arabicPeriod"/>
            </a:pPr>
            <a:r>
              <a:rPr lang="en"/>
              <a:t>Rich versus Poor</a:t>
            </a:r>
            <a:endParaRPr/>
          </a:p>
          <a:p>
            <a:pPr indent="0" lvl="0" marL="0" rtl="0" algn="l">
              <a:spcBef>
                <a:spcPts val="600"/>
              </a:spcBef>
              <a:spcAft>
                <a:spcPts val="0"/>
              </a:spcAft>
              <a:buNone/>
            </a:pPr>
            <a:r>
              <a:rPr lang="en"/>
              <a:t>*Make sure to notice the accompanying pictures.*</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 name="Shape 134"/>
        <p:cNvGrpSpPr/>
        <p:nvPr/>
      </p:nvGrpSpPr>
      <p:grpSpPr>
        <a:xfrm>
          <a:off x="0" y="0"/>
          <a:ext cx="0" cy="0"/>
          <a:chOff x="0" y="0"/>
          <a:chExt cx="0" cy="0"/>
        </a:xfrm>
      </p:grpSpPr>
      <p:sp>
        <p:nvSpPr>
          <p:cNvPr id="135" name="Google Shape;135;p25"/>
          <p:cNvSpPr txBox="1"/>
          <p:nvPr>
            <p:ph idx="1" type="body"/>
          </p:nvPr>
        </p:nvSpPr>
        <p:spPr>
          <a:xfrm>
            <a:off x="457200" y="7429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You will each read about one topic, and then will share with the other members of your triad.  You are not expected to understand everything about your excerpt or pictures.  The goal is simply to begin to build basic background knowledge about Mexico.  You will keep learning more throughout this unit.</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sp>
        <p:nvSpPr>
          <p:cNvPr id="140" name="Google Shape;140;p26"/>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Jigsaw, Part 1:</a:t>
            </a:r>
            <a:endParaRPr/>
          </a:p>
        </p:txBody>
      </p:sp>
      <p:sp>
        <p:nvSpPr>
          <p:cNvPr id="141" name="Google Shape;141;p26"/>
          <p:cNvSpPr txBox="1"/>
          <p:nvPr>
            <p:ph idx="1" type="body"/>
          </p:nvPr>
        </p:nvSpPr>
        <p:spPr>
          <a:xfrm>
            <a:off x="457200" y="1063375"/>
            <a:ext cx="8229600" cy="38625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You will have 15 minutes to independently read your assigned topic, review the pictures, and take notes about your assigned topic on your Jigsaw note-catcher.</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Look for key points and new information as you read your section and examine the pictures.</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sp>
        <p:nvSpPr>
          <p:cNvPr id="146" name="Google Shape;146;p27"/>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Jigsaw, Part 2:</a:t>
            </a:r>
            <a:endParaRPr/>
          </a:p>
        </p:txBody>
      </p:sp>
      <p:sp>
        <p:nvSpPr>
          <p:cNvPr id="147" name="Google Shape;147;p27"/>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You will have 10 minutes to share with each other what you learned.  Each member in turn shares the important points and summary from the pictures and text they read.  As each group member shares, the other students in the group should take notes.</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sp>
        <p:nvSpPr>
          <p:cNvPr id="152" name="Google Shape;152;p28"/>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Closing and Assessment</a:t>
            </a:r>
            <a:endParaRPr/>
          </a:p>
        </p:txBody>
      </p:sp>
      <p:sp>
        <p:nvSpPr>
          <p:cNvPr id="153" name="Google Shape;153;p28"/>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419100" lvl="0" marL="457200" rtl="0" algn="l">
              <a:spcBef>
                <a:spcPts val="600"/>
              </a:spcBef>
              <a:spcAft>
                <a:spcPts val="0"/>
              </a:spcAft>
              <a:buSzPts val="3000"/>
              <a:buAutoNum type="alphaUcPeriod"/>
            </a:pPr>
            <a:r>
              <a:rPr lang="en"/>
              <a:t>Go-Round Oral Debrief (5 min)</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 name="Shape 157"/>
        <p:cNvGrpSpPr/>
        <p:nvPr/>
      </p:nvGrpSpPr>
      <p:grpSpPr>
        <a:xfrm>
          <a:off x="0" y="0"/>
          <a:ext cx="0" cy="0"/>
          <a:chOff x="0" y="0"/>
          <a:chExt cx="0" cy="0"/>
        </a:xfrm>
      </p:grpSpPr>
      <p:sp>
        <p:nvSpPr>
          <p:cNvPr id="158" name="Google Shape;158;p29"/>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Consider what you know about Mexico and anything you might already know about the novel </a:t>
            </a:r>
            <a:r>
              <a:rPr i="1" lang="en"/>
              <a:t>Esperanza Rising.</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sp>
        <p:nvSpPr>
          <p:cNvPr id="163" name="Google Shape;163;p30"/>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Learning Targets</a:t>
            </a:r>
            <a:endParaRPr/>
          </a:p>
        </p:txBody>
      </p:sp>
      <p:sp>
        <p:nvSpPr>
          <p:cNvPr id="164" name="Google Shape;164;p30"/>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I can describe the geographical setting of </a:t>
            </a:r>
            <a:r>
              <a:rPr i="1" lang="en"/>
              <a:t>Esperanza Rising</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I can describe the historical setting of </a:t>
            </a:r>
            <a:r>
              <a:rPr i="1" lang="en"/>
              <a:t>Esperanza Rising</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 name="Shape 168"/>
        <p:cNvGrpSpPr/>
        <p:nvPr/>
      </p:nvGrpSpPr>
      <p:grpSpPr>
        <a:xfrm>
          <a:off x="0" y="0"/>
          <a:ext cx="0" cy="0"/>
          <a:chOff x="0" y="0"/>
          <a:chExt cx="0" cy="0"/>
        </a:xfrm>
      </p:grpSpPr>
      <p:sp>
        <p:nvSpPr>
          <p:cNvPr id="169" name="Google Shape;169;p31"/>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t/>
            </a:r>
            <a:endParaRPr/>
          </a:p>
        </p:txBody>
      </p:sp>
      <p:sp>
        <p:nvSpPr>
          <p:cNvPr id="170" name="Google Shape;170;p31"/>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Lets share our ideas in a go-round.</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sp>
        <p:nvSpPr>
          <p:cNvPr id="175" name="Google Shape;175;p32"/>
          <p:cNvSpPr txBox="1"/>
          <p:nvPr>
            <p:ph type="title"/>
          </p:nvPr>
        </p:nvSpPr>
        <p:spPr>
          <a:xfrm>
            <a:off x="457200" y="-251222"/>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Homework Routine</a:t>
            </a:r>
            <a:endParaRPr/>
          </a:p>
        </p:txBody>
      </p:sp>
      <p:sp>
        <p:nvSpPr>
          <p:cNvPr id="176" name="Google Shape;176;p32"/>
          <p:cNvSpPr txBox="1"/>
          <p:nvPr>
            <p:ph idx="1" type="body"/>
          </p:nvPr>
        </p:nvSpPr>
        <p:spPr>
          <a:xfrm>
            <a:off x="457200" y="438150"/>
            <a:ext cx="8229600" cy="46005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sz="2900"/>
              <a:t>You will do a “first draft” reading of a new chapter each night.  You will always be given a purpose for reading: a question to think about as you read.  You should keep track of your thinking with evidence flags.  You will practice this each day, but the basic idea is to mark passages that relate to the homework question.  You DO NOT need to write out answers to the homework question, but you will need to be prepared for a discussion about the question.</a:t>
            </a:r>
            <a:endParaRPr sz="2900"/>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sp>
        <p:nvSpPr>
          <p:cNvPr id="181" name="Google Shape;181;p33"/>
          <p:cNvSpPr txBox="1"/>
          <p:nvPr>
            <p:ph idx="1" type="body"/>
          </p:nvPr>
        </p:nvSpPr>
        <p:spPr>
          <a:xfrm>
            <a:off x="457200" y="8953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You will practice using evidence flags throughout the unit, and you will get better at finding and citing evidence over time.</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For homework tonight, you should just “have a go” trying to mark evidence that relates to the homework question.</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pic>
        <p:nvPicPr>
          <p:cNvPr id="186" name="Google Shape;186;p34"/>
          <p:cNvPicPr preferRelativeResize="0"/>
          <p:nvPr/>
        </p:nvPicPr>
        <p:blipFill>
          <a:blip r:embed="rId3">
            <a:alphaModFix/>
          </a:blip>
          <a:stretch>
            <a:fillRect/>
          </a:stretch>
        </p:blipFill>
        <p:spPr>
          <a:xfrm>
            <a:off x="0" y="1719367"/>
            <a:ext cx="9144001" cy="180236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