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32" name="Google Shape;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65bacff41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65bacff41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 name="Shape 44"/>
        <p:cNvGrpSpPr/>
        <p:nvPr/>
      </p:nvGrpSpPr>
      <p:grpSpPr>
        <a:xfrm>
          <a:off x="0" y="0"/>
          <a:ext cx="0" cy="0"/>
          <a:chOff x="0" y="0"/>
          <a:chExt cx="0" cy="0"/>
        </a:xfrm>
      </p:grpSpPr>
      <p:sp>
        <p:nvSpPr>
          <p:cNvPr id="45" name="Google Shape;45;g65bacff41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 name="Google Shape;46;g65bacff41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65bacff41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65bacff41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65bacff41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65bacff41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65bacff41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65bacff41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65bacff41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65bacff41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65bacff41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65bacff41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65bacff41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65bacff41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65bacff41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65bacff41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65bacff41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65bacff41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65bacff41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65bacff41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65bacff41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65bacff41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65bacff41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65bacff41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65bacff41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65bacff41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65bacff41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65bacff41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65bacff41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65bacff41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65bacff41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65bacff41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65bacff41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65bacff41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65bacff41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65bacff41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65bacff41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65bacff41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65bacff41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65bacff41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65bacff41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65bacff41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65bacff41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65bacff41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65bacff41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65bacff41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65bacff41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65bacff41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65bacff4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65bacff4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1" name="Google Shape;11;p2"/>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000"/>
              <a:buNone/>
              <a:defRPr>
                <a:solidFill>
                  <a:schemeClr val="dk2"/>
                </a:solidFill>
              </a:defRPr>
            </a:lvl1pPr>
            <a:lvl2pPr lvl="1" algn="ctr">
              <a:spcBef>
                <a:spcPts val="0"/>
              </a:spcBef>
              <a:spcAft>
                <a:spcPts val="0"/>
              </a:spcAft>
              <a:buClr>
                <a:schemeClr val="dk2"/>
              </a:buClr>
              <a:buSzPts val="3000"/>
              <a:buNone/>
              <a:defRPr sz="3000">
                <a:solidFill>
                  <a:schemeClr val="dk2"/>
                </a:solidFill>
              </a:defRPr>
            </a:lvl2pPr>
            <a:lvl3pPr lvl="2" algn="ctr">
              <a:spcBef>
                <a:spcPts val="0"/>
              </a:spcBef>
              <a:spcAft>
                <a:spcPts val="0"/>
              </a:spcAft>
              <a:buClr>
                <a:schemeClr val="dk2"/>
              </a:buClr>
              <a:buSzPts val="3000"/>
              <a:buNone/>
              <a:defRPr sz="3000">
                <a:solidFill>
                  <a:schemeClr val="dk2"/>
                </a:solidFill>
              </a:defRPr>
            </a:lvl3pPr>
            <a:lvl4pPr lvl="3" algn="ctr">
              <a:spcBef>
                <a:spcPts val="0"/>
              </a:spcBef>
              <a:spcAft>
                <a:spcPts val="0"/>
              </a:spcAft>
              <a:buClr>
                <a:schemeClr val="dk2"/>
              </a:buClr>
              <a:buSzPts val="3000"/>
              <a:buNone/>
              <a:defRPr sz="3000">
                <a:solidFill>
                  <a:schemeClr val="dk2"/>
                </a:solidFill>
              </a:defRPr>
            </a:lvl4pPr>
            <a:lvl5pPr lvl="4" algn="ctr">
              <a:spcBef>
                <a:spcPts val="0"/>
              </a:spcBef>
              <a:spcAft>
                <a:spcPts val="0"/>
              </a:spcAft>
              <a:buClr>
                <a:schemeClr val="dk2"/>
              </a:buClr>
              <a:buSzPts val="3000"/>
              <a:buNone/>
              <a:defRPr sz="3000">
                <a:solidFill>
                  <a:schemeClr val="dk2"/>
                </a:solidFill>
              </a:defRPr>
            </a:lvl5pPr>
            <a:lvl6pPr lvl="5" algn="ctr">
              <a:spcBef>
                <a:spcPts val="0"/>
              </a:spcBef>
              <a:spcAft>
                <a:spcPts val="0"/>
              </a:spcAft>
              <a:buClr>
                <a:schemeClr val="dk2"/>
              </a:buClr>
              <a:buSzPts val="3000"/>
              <a:buNone/>
              <a:defRPr sz="3000">
                <a:solidFill>
                  <a:schemeClr val="dk2"/>
                </a:solidFill>
              </a:defRPr>
            </a:lvl6pPr>
            <a:lvl7pPr lvl="6" algn="ctr">
              <a:spcBef>
                <a:spcPts val="0"/>
              </a:spcBef>
              <a:spcAft>
                <a:spcPts val="0"/>
              </a:spcAft>
              <a:buClr>
                <a:schemeClr val="dk2"/>
              </a:buClr>
              <a:buSzPts val="3000"/>
              <a:buNone/>
              <a:defRPr sz="3000">
                <a:solidFill>
                  <a:schemeClr val="dk2"/>
                </a:solidFill>
              </a:defRPr>
            </a:lvl7pPr>
            <a:lvl8pPr lvl="7" algn="ctr">
              <a:spcBef>
                <a:spcPts val="0"/>
              </a:spcBef>
              <a:spcAft>
                <a:spcPts val="0"/>
              </a:spcAft>
              <a:buClr>
                <a:schemeClr val="dk2"/>
              </a:buClr>
              <a:buSzPts val="3000"/>
              <a:buNone/>
              <a:defRPr sz="3000">
                <a:solidFill>
                  <a:schemeClr val="dk2"/>
                </a:solidFill>
              </a:defRPr>
            </a:lvl8pPr>
            <a:lvl9pPr lvl="8" algn="ctr">
              <a:spcBef>
                <a:spcPts val="0"/>
              </a:spcBef>
              <a:spcAft>
                <a:spcPts val="0"/>
              </a:spcAft>
              <a:buClr>
                <a:schemeClr val="dk2"/>
              </a:buClr>
              <a:buSzPts val="3000"/>
              <a:buNone/>
              <a:defRPr sz="3000">
                <a:solidFill>
                  <a:schemeClr val="dk2"/>
                </a:solidFill>
              </a:defRPr>
            </a:lvl9pPr>
          </a:lstStyle>
          <a:p/>
        </p:txBody>
      </p:sp>
      <p:sp>
        <p:nvSpPr>
          <p:cNvPr id="12" name="Google Shape;12;p2"/>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5" name="Google Shape;15;p3"/>
          <p:cNvSpPr txBox="1"/>
          <p:nvPr>
            <p:ph idx="1" type="body"/>
          </p:nvPr>
        </p:nvSpPr>
        <p:spPr>
          <a:xfrm>
            <a:off x="457200" y="1200150"/>
            <a:ext cx="8229600"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16" name="Google Shape;16;p3"/>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 name="Shape 17"/>
        <p:cNvGrpSpPr/>
        <p:nvPr/>
      </p:nvGrpSpPr>
      <p:grpSpPr>
        <a:xfrm>
          <a:off x="0" y="0"/>
          <a:ext cx="0" cy="0"/>
          <a:chOff x="0" y="0"/>
          <a:chExt cx="0" cy="0"/>
        </a:xfrm>
      </p:grpSpPr>
      <p:sp>
        <p:nvSpPr>
          <p:cNvPr id="18" name="Google Shape;18;p4"/>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9" name="Google Shape;19;p4"/>
          <p:cNvSpPr txBox="1"/>
          <p:nvPr>
            <p:ph idx="1" type="body"/>
          </p:nvPr>
        </p:nvSpPr>
        <p:spPr>
          <a:xfrm>
            <a:off x="457200"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0" name="Google Shape;20;p4"/>
          <p:cNvSpPr txBox="1"/>
          <p:nvPr>
            <p:ph idx="2" type="body"/>
          </p:nvPr>
        </p:nvSpPr>
        <p:spPr>
          <a:xfrm>
            <a:off x="4692274"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1" name="Google Shape;21;p4"/>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 name="Shape 22"/>
        <p:cNvGrpSpPr/>
        <p:nvPr/>
      </p:nvGrpSpPr>
      <p:grpSpPr>
        <a:xfrm>
          <a:off x="0" y="0"/>
          <a:ext cx="0" cy="0"/>
          <a:chOff x="0" y="0"/>
          <a:chExt cx="0" cy="0"/>
        </a:xfrm>
      </p:grpSpPr>
      <p:sp>
        <p:nvSpPr>
          <p:cNvPr id="23" name="Google Shape;23;p5"/>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4" name="Google Shape;24;p5"/>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5" name="Shape 25"/>
        <p:cNvGrpSpPr/>
        <p:nvPr/>
      </p:nvGrpSpPr>
      <p:grpSpPr>
        <a:xfrm>
          <a:off x="0" y="0"/>
          <a:ext cx="0" cy="0"/>
          <a:chOff x="0" y="0"/>
          <a:chExt cx="0" cy="0"/>
        </a:xfrm>
      </p:grpSpPr>
      <p:sp>
        <p:nvSpPr>
          <p:cNvPr id="26" name="Google Shape;26;p6"/>
          <p:cNvSpPr txBox="1"/>
          <p:nvPr>
            <p:ph idx="1" type="body"/>
          </p:nvPr>
        </p:nvSpPr>
        <p:spPr>
          <a:xfrm>
            <a:off x="457200" y="4406309"/>
            <a:ext cx="8229600" cy="51952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SzPts val="1800"/>
              <a:buNone/>
              <a:defRPr sz="1800"/>
            </a:lvl1pPr>
          </a:lstStyle>
          <a:p/>
        </p:txBody>
      </p:sp>
      <p:sp>
        <p:nvSpPr>
          <p:cNvPr id="27" name="Google Shape;27;p6"/>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7"/>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8"/>
            <a:ext cx="8229600" cy="85725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600"/>
              <a:buNone/>
              <a:defRPr b="1" sz="3600">
                <a:solidFill>
                  <a:schemeClr val="dk1"/>
                </a:solidFill>
              </a:defRPr>
            </a:lvl1pPr>
            <a:lvl2pPr lvl="1">
              <a:spcBef>
                <a:spcPts val="0"/>
              </a:spcBef>
              <a:spcAft>
                <a:spcPts val="0"/>
              </a:spcAft>
              <a:buClr>
                <a:schemeClr val="dk1"/>
              </a:buClr>
              <a:buSzPts val="3600"/>
              <a:buNone/>
              <a:defRPr b="1" sz="3600">
                <a:solidFill>
                  <a:schemeClr val="dk1"/>
                </a:solidFill>
              </a:defRPr>
            </a:lvl2pPr>
            <a:lvl3pPr lvl="2">
              <a:spcBef>
                <a:spcPts val="0"/>
              </a:spcBef>
              <a:spcAft>
                <a:spcPts val="0"/>
              </a:spcAft>
              <a:buClr>
                <a:schemeClr val="dk1"/>
              </a:buClr>
              <a:buSzPts val="3600"/>
              <a:buNone/>
              <a:defRPr b="1" sz="3600">
                <a:solidFill>
                  <a:schemeClr val="dk1"/>
                </a:solidFill>
              </a:defRPr>
            </a:lvl3pPr>
            <a:lvl4pPr lvl="3">
              <a:spcBef>
                <a:spcPts val="0"/>
              </a:spcBef>
              <a:spcAft>
                <a:spcPts val="0"/>
              </a:spcAft>
              <a:buClr>
                <a:schemeClr val="dk1"/>
              </a:buClr>
              <a:buSzPts val="3600"/>
              <a:buNone/>
              <a:defRPr b="1" sz="3600">
                <a:solidFill>
                  <a:schemeClr val="dk1"/>
                </a:solidFill>
              </a:defRPr>
            </a:lvl4pPr>
            <a:lvl5pPr lvl="4">
              <a:spcBef>
                <a:spcPts val="0"/>
              </a:spcBef>
              <a:spcAft>
                <a:spcPts val="0"/>
              </a:spcAft>
              <a:buClr>
                <a:schemeClr val="dk1"/>
              </a:buClr>
              <a:buSzPts val="3600"/>
              <a:buNone/>
              <a:defRPr b="1" sz="3600">
                <a:solidFill>
                  <a:schemeClr val="dk1"/>
                </a:solidFill>
              </a:defRPr>
            </a:lvl5pPr>
            <a:lvl6pPr lvl="5">
              <a:spcBef>
                <a:spcPts val="0"/>
              </a:spcBef>
              <a:spcAft>
                <a:spcPts val="0"/>
              </a:spcAft>
              <a:buClr>
                <a:schemeClr val="dk1"/>
              </a:buClr>
              <a:buSzPts val="3600"/>
              <a:buNone/>
              <a:defRPr b="1" sz="3600">
                <a:solidFill>
                  <a:schemeClr val="dk1"/>
                </a:solidFill>
              </a:defRPr>
            </a:lvl6pPr>
            <a:lvl7pPr lvl="6">
              <a:spcBef>
                <a:spcPts val="0"/>
              </a:spcBef>
              <a:spcAft>
                <a:spcPts val="0"/>
              </a:spcAft>
              <a:buClr>
                <a:schemeClr val="dk1"/>
              </a:buClr>
              <a:buSzPts val="3600"/>
              <a:buNone/>
              <a:defRPr b="1" sz="3600">
                <a:solidFill>
                  <a:schemeClr val="dk1"/>
                </a:solidFill>
              </a:defRPr>
            </a:lvl7pPr>
            <a:lvl8pPr lvl="7">
              <a:spcBef>
                <a:spcPts val="0"/>
              </a:spcBef>
              <a:spcAft>
                <a:spcPts val="0"/>
              </a:spcAft>
              <a:buClr>
                <a:schemeClr val="dk1"/>
              </a:buClr>
              <a:buSzPts val="3600"/>
              <a:buNone/>
              <a:defRPr b="1" sz="3600">
                <a:solidFill>
                  <a:schemeClr val="dk1"/>
                </a:solidFill>
              </a:defRPr>
            </a:lvl8pPr>
            <a:lvl9pPr lvl="8">
              <a:spcBef>
                <a:spcPts val="0"/>
              </a:spcBef>
              <a:spcAft>
                <a:spcPts val="0"/>
              </a:spcAft>
              <a:buClr>
                <a:schemeClr val="dk1"/>
              </a:buClr>
              <a:buSzPts val="3600"/>
              <a:buNone/>
              <a:defRPr b="1" sz="3600">
                <a:solidFill>
                  <a:schemeClr val="dk1"/>
                </a:solidFill>
              </a:defRPr>
            </a:lvl9pPr>
          </a:lstStyle>
          <a:p/>
        </p:txBody>
      </p:sp>
      <p:sp>
        <p:nvSpPr>
          <p:cNvPr id="7" name="Google Shape;7;p1"/>
          <p:cNvSpPr txBox="1"/>
          <p:nvPr>
            <p:ph idx="1" type="body"/>
          </p:nvPr>
        </p:nvSpPr>
        <p:spPr>
          <a:xfrm>
            <a:off x="457200" y="1200150"/>
            <a:ext cx="8229600" cy="3725681"/>
          </a:xfrm>
          <a:prstGeom prst="rect">
            <a:avLst/>
          </a:prstGeom>
          <a:noFill/>
          <a:ln>
            <a:noFill/>
          </a:ln>
        </p:spPr>
        <p:txBody>
          <a:bodyPr anchorCtr="0" anchor="t" bIns="91425" lIns="91425" spcFirstLastPara="1" rIns="91425" wrap="square" tIns="91425">
            <a:noAutofit/>
          </a:bodyPr>
          <a:lstStyle>
            <a:lvl1pPr indent="-419100" lvl="0" marL="457200">
              <a:spcBef>
                <a:spcPts val="600"/>
              </a:spcBef>
              <a:spcAft>
                <a:spcPts val="0"/>
              </a:spcAft>
              <a:buClr>
                <a:schemeClr val="dk1"/>
              </a:buClr>
              <a:buSzPts val="3000"/>
              <a:buChar char="●"/>
              <a:defRPr sz="3000">
                <a:solidFill>
                  <a:schemeClr val="dk1"/>
                </a:solidFill>
              </a:defRPr>
            </a:lvl1pPr>
            <a:lvl2pPr indent="-381000" lvl="1" marL="914400">
              <a:spcBef>
                <a:spcPts val="0"/>
              </a:spcBef>
              <a:spcAft>
                <a:spcPts val="0"/>
              </a:spcAft>
              <a:buClr>
                <a:schemeClr val="dk1"/>
              </a:buClr>
              <a:buSzPts val="2400"/>
              <a:buChar char="○"/>
              <a:defRPr sz="2400">
                <a:solidFill>
                  <a:schemeClr val="dk1"/>
                </a:solidFill>
              </a:defRPr>
            </a:lvl2pPr>
            <a:lvl3pPr indent="-381000" lvl="2" marL="1371600">
              <a:spcBef>
                <a:spcPts val="0"/>
              </a:spcBef>
              <a:spcAft>
                <a:spcPts val="0"/>
              </a:spcAft>
              <a:buClr>
                <a:schemeClr val="dk1"/>
              </a:buClr>
              <a:buSzPts val="2400"/>
              <a:buChar char="■"/>
              <a:defRPr sz="2400">
                <a:solidFill>
                  <a:schemeClr val="dk1"/>
                </a:solidFill>
              </a:defRPr>
            </a:lvl3pPr>
            <a:lvl4pPr indent="-342900" lvl="3" marL="1828800">
              <a:spcBef>
                <a:spcPts val="0"/>
              </a:spcBef>
              <a:spcAft>
                <a:spcPts val="0"/>
              </a:spcAft>
              <a:buClr>
                <a:schemeClr val="dk1"/>
              </a:buClr>
              <a:buSzPts val="1800"/>
              <a:buChar char="●"/>
              <a:defRPr sz="1800">
                <a:solidFill>
                  <a:schemeClr val="dk1"/>
                </a:solidFill>
              </a:defRPr>
            </a:lvl4pPr>
            <a:lvl5pPr indent="-342900" lvl="4" marL="2286000">
              <a:spcBef>
                <a:spcPts val="0"/>
              </a:spcBef>
              <a:spcAft>
                <a:spcPts val="0"/>
              </a:spcAft>
              <a:buClr>
                <a:schemeClr val="dk1"/>
              </a:buClr>
              <a:buSzPts val="1800"/>
              <a:buChar char="○"/>
              <a:defRPr sz="1800">
                <a:solidFill>
                  <a:schemeClr val="dk1"/>
                </a:solidFill>
              </a:defRPr>
            </a:lvl5pPr>
            <a:lvl6pPr indent="-342900" lvl="5" marL="2743200">
              <a:spcBef>
                <a:spcPts val="0"/>
              </a:spcBef>
              <a:spcAft>
                <a:spcPts val="0"/>
              </a:spcAft>
              <a:buClr>
                <a:schemeClr val="dk1"/>
              </a:buClr>
              <a:buSzPts val="1800"/>
              <a:buChar char="■"/>
              <a:defRPr sz="1800">
                <a:solidFill>
                  <a:schemeClr val="dk1"/>
                </a:solidFill>
              </a:defRPr>
            </a:lvl6pPr>
            <a:lvl7pPr indent="-342900" lvl="6" marL="3200400">
              <a:spcBef>
                <a:spcPts val="0"/>
              </a:spcBef>
              <a:spcAft>
                <a:spcPts val="0"/>
              </a:spcAft>
              <a:buClr>
                <a:schemeClr val="dk1"/>
              </a:buClr>
              <a:buSzPts val="1800"/>
              <a:buChar char="●"/>
              <a:defRPr sz="1800">
                <a:solidFill>
                  <a:schemeClr val="dk1"/>
                </a:solidFill>
              </a:defRPr>
            </a:lvl7pPr>
            <a:lvl8pPr indent="-342900" lvl="7" marL="3657600">
              <a:spcBef>
                <a:spcPts val="0"/>
              </a:spcBef>
              <a:spcAft>
                <a:spcPts val="0"/>
              </a:spcAft>
              <a:buClr>
                <a:schemeClr val="dk1"/>
              </a:buClr>
              <a:buSzPts val="1800"/>
              <a:buChar char="○"/>
              <a:defRPr sz="1800">
                <a:solidFill>
                  <a:schemeClr val="dk1"/>
                </a:solidFill>
              </a:defRPr>
            </a:lvl8pPr>
            <a:lvl9pPr indent="-342900" lvl="8" marL="4114800">
              <a:spcBef>
                <a:spcPts val="0"/>
              </a:spcBef>
              <a:spcAft>
                <a:spcPts val="0"/>
              </a:spcAft>
              <a:buClr>
                <a:schemeClr val="dk1"/>
              </a:buClr>
              <a:buSzPts val="1800"/>
              <a:buChar char="■"/>
              <a:defRPr sz="1800">
                <a:solidFill>
                  <a:schemeClr val="dk1"/>
                </a:solidFill>
              </a:defRPr>
            </a:lvl9pPr>
          </a:lstStyle>
          <a:p/>
        </p:txBody>
      </p:sp>
      <p:sp>
        <p:nvSpPr>
          <p:cNvPr id="8" name="Google Shape;8;p1"/>
          <p:cNvSpPr txBox="1"/>
          <p:nvPr>
            <p:ph idx="12" type="sldNum"/>
          </p:nvPr>
        </p:nvSpPr>
        <p:spPr>
          <a:xfrm>
            <a:off x="8556791" y="4749851"/>
            <a:ext cx="548700" cy="393525"/>
          </a:xfrm>
          <a:prstGeom prst="rect">
            <a:avLst/>
          </a:prstGeom>
          <a:noFill/>
          <a:ln>
            <a:noFill/>
          </a:ln>
        </p:spPr>
        <p:txBody>
          <a:bodyPr anchorCtr="0" anchor="ctr" bIns="91425" lIns="91425" spcFirstLastPara="1" rIns="91425" wrap="square" tIns="91425">
            <a:noAutofit/>
          </a:bodyPr>
          <a:lstStyle>
            <a:lvl1pPr lvl="0" algn="r">
              <a:buNone/>
              <a:defRPr sz="1300">
                <a:solidFill>
                  <a:schemeClr val="dk1"/>
                </a:solidFill>
              </a:defRPr>
            </a:lvl1pPr>
            <a:lvl2pPr lvl="1" algn="r">
              <a:buNone/>
              <a:defRPr sz="1300">
                <a:solidFill>
                  <a:schemeClr val="dk1"/>
                </a:solidFill>
              </a:defRPr>
            </a:lvl2pPr>
            <a:lvl3pPr lvl="2" algn="r">
              <a:buNone/>
              <a:defRPr sz="1300">
                <a:solidFill>
                  <a:schemeClr val="dk1"/>
                </a:solidFill>
              </a:defRPr>
            </a:lvl3pPr>
            <a:lvl4pPr lvl="3" algn="r">
              <a:buNone/>
              <a:defRPr sz="1300">
                <a:solidFill>
                  <a:schemeClr val="dk1"/>
                </a:solidFill>
              </a:defRPr>
            </a:lvl4pPr>
            <a:lvl5pPr lvl="4" algn="r">
              <a:buNone/>
              <a:defRPr sz="1300">
                <a:solidFill>
                  <a:schemeClr val="dk1"/>
                </a:solidFill>
              </a:defRPr>
            </a:lvl5pPr>
            <a:lvl6pPr lvl="5" algn="r">
              <a:buNone/>
              <a:defRPr sz="1300">
                <a:solidFill>
                  <a:schemeClr val="dk1"/>
                </a:solidFill>
              </a:defRPr>
            </a:lvl6pPr>
            <a:lvl7pPr lvl="6" algn="r">
              <a:buNone/>
              <a:defRPr sz="1300">
                <a:solidFill>
                  <a:schemeClr val="dk1"/>
                </a:solidFill>
              </a:defRPr>
            </a:lvl7pPr>
            <a:lvl8pPr lvl="7" algn="r">
              <a:buNone/>
              <a:defRPr sz="1300">
                <a:solidFill>
                  <a:schemeClr val="dk1"/>
                </a:solidFill>
              </a:defRPr>
            </a:lvl8pPr>
            <a:lvl9pPr lvl="8" algn="r">
              <a:buNone/>
              <a:defRPr sz="1300">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 name="Shape 33"/>
        <p:cNvGrpSpPr/>
        <p:nvPr/>
      </p:nvGrpSpPr>
      <p:grpSpPr>
        <a:xfrm>
          <a:off x="0" y="0"/>
          <a:ext cx="0" cy="0"/>
          <a:chOff x="0" y="0"/>
          <a:chExt cx="0" cy="0"/>
        </a:xfrm>
      </p:grpSpPr>
      <p:sp>
        <p:nvSpPr>
          <p:cNvPr id="34" name="Google Shape;34;p8"/>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35" name="Google Shape;35;p8"/>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36" name="Google Shape;36;p8"/>
          <p:cNvPicPr preferRelativeResize="0"/>
          <p:nvPr/>
        </p:nvPicPr>
        <p:blipFill>
          <a:blip r:embed="rId3">
            <a:alphaModFix/>
          </a:blip>
          <a:stretch>
            <a:fillRect/>
          </a:stretch>
        </p:blipFill>
        <p:spPr>
          <a:xfrm>
            <a:off x="0" y="1190700"/>
            <a:ext cx="9143999" cy="164935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 name="Shape 40"/>
        <p:cNvGrpSpPr/>
        <p:nvPr/>
      </p:nvGrpSpPr>
      <p:grpSpPr>
        <a:xfrm>
          <a:off x="0" y="0"/>
          <a:ext cx="0" cy="0"/>
          <a:chOff x="0" y="0"/>
          <a:chExt cx="0" cy="0"/>
        </a:xfrm>
      </p:grpSpPr>
      <p:sp>
        <p:nvSpPr>
          <p:cNvPr id="41" name="Google Shape;41;p9"/>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9"/>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p:txBody>
      </p:sp>
      <p:pic>
        <p:nvPicPr>
          <p:cNvPr id="43" name="Google Shape;43;p9"/>
          <p:cNvPicPr preferRelativeResize="0"/>
          <p:nvPr/>
        </p:nvPicPr>
        <p:blipFill>
          <a:blip r:embed="rId3">
            <a:alphaModFix/>
          </a:blip>
          <a:stretch>
            <a:fillRect/>
          </a:stretch>
        </p:blipFill>
        <p:spPr>
          <a:xfrm>
            <a:off x="0" y="1241662"/>
            <a:ext cx="9144000" cy="244592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 name="Shape 47"/>
        <p:cNvGrpSpPr/>
        <p:nvPr/>
      </p:nvGrpSpPr>
      <p:grpSpPr>
        <a:xfrm>
          <a:off x="0" y="0"/>
          <a:ext cx="0" cy="0"/>
          <a:chOff x="0" y="0"/>
          <a:chExt cx="0" cy="0"/>
        </a:xfrm>
      </p:grpSpPr>
      <p:sp>
        <p:nvSpPr>
          <p:cNvPr id="48" name="Google Shape;48;p1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Opening</a:t>
            </a:r>
            <a:endParaRPr/>
          </a:p>
        </p:txBody>
      </p:sp>
      <p:sp>
        <p:nvSpPr>
          <p:cNvPr id="49" name="Google Shape;49;p10"/>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Engaging the Reader (5 mins)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1"/>
          <p:cNvSpPr txBox="1"/>
          <p:nvPr>
            <p:ph idx="1" type="body"/>
          </p:nvPr>
        </p:nvSpPr>
        <p:spPr>
          <a:xfrm>
            <a:off x="457200" y="389025"/>
            <a:ext cx="8229600" cy="4536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Share with a partner how it went explaining the complex Universal Declaration of Human Rights to someone at home.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2"/>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Learning Target</a:t>
            </a:r>
            <a:endParaRPr/>
          </a:p>
        </p:txBody>
      </p:sp>
      <p:sp>
        <p:nvSpPr>
          <p:cNvPr id="60" name="Google Shape;60;p12"/>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 can explain why certain words of the UDHR are repeated.</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What is the meaning of the word “repeated?”</a:t>
            </a:r>
            <a:endParaRPr/>
          </a:p>
        </p:txBody>
      </p:sp>
      <p:sp>
        <p:nvSpPr>
          <p:cNvPr id="61" name="Google Shape;61;p12"/>
          <p:cNvSpPr/>
          <p:nvPr/>
        </p:nvSpPr>
        <p:spPr>
          <a:xfrm>
            <a:off x="1101500" y="1818275"/>
            <a:ext cx="1857000" cy="575700"/>
          </a:xfrm>
          <a:prstGeom prst="ellipse">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
                                            <p:txEl>
                                              <p:pRg end="0" st="0"/>
                                            </p:txEl>
                                          </p:spTgt>
                                        </p:tgtEl>
                                        <p:attrNameLst>
                                          <p:attrName>style.visibility</p:attrName>
                                        </p:attrNameLst>
                                      </p:cBhvr>
                                      <p:to>
                                        <p:strVal val="visible"/>
                                      </p:to>
                                    </p:set>
                                    <p:animEffect filter="fade" transition="in">
                                      <p:cBhvr>
                                        <p:cTn dur="1000"/>
                                        <p:tgtEl>
                                          <p:spTgt spid="6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
                                            <p:txEl>
                                              <p:pRg end="1" st="1"/>
                                            </p:txEl>
                                          </p:spTgt>
                                        </p:tgtEl>
                                        <p:attrNameLst>
                                          <p:attrName>style.visibility</p:attrName>
                                        </p:attrNameLst>
                                      </p:cBhvr>
                                      <p:to>
                                        <p:strVal val="visible"/>
                                      </p:to>
                                    </p:set>
                                    <p:animEffect filter="fade" transition="in">
                                      <p:cBhvr>
                                        <p:cTn dur="1000"/>
                                        <p:tgtEl>
                                          <p:spTgt spid="6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
                                            <p:txEl>
                                              <p:pRg end="2" st="2"/>
                                            </p:txEl>
                                          </p:spTgt>
                                        </p:tgtEl>
                                        <p:attrNameLst>
                                          <p:attrName>style.visibility</p:attrName>
                                        </p:attrNameLst>
                                      </p:cBhvr>
                                      <p:to>
                                        <p:strVal val="visible"/>
                                      </p:to>
                                    </p:set>
                                    <p:animEffect filter="fade" transition="in">
                                      <p:cBhvr>
                                        <p:cTn dur="1000"/>
                                        <p:tgtEl>
                                          <p:spTgt spid="6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
                                        </p:tgtEl>
                                        <p:attrNameLst>
                                          <p:attrName>style.visibility</p:attrName>
                                        </p:attrNameLst>
                                      </p:cBhvr>
                                      <p:to>
                                        <p:strVal val="visible"/>
                                      </p:to>
                                    </p:set>
                                    <p:animEffect filter="fade" transition="in">
                                      <p:cBhvr>
                                        <p:cTn dur="1000"/>
                                        <p:tgtEl>
                                          <p:spTgt spid="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3"/>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Learning Target</a:t>
            </a:r>
            <a:endParaRPr/>
          </a:p>
        </p:txBody>
      </p:sp>
      <p:sp>
        <p:nvSpPr>
          <p:cNvPr id="67" name="Google Shape;67;p13"/>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 can compare the original UDHR , the plain language version, and my own summaries of specific UDHR articles.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4"/>
          <p:cNvSpPr txBox="1"/>
          <p:nvPr>
            <p:ph idx="1" type="body"/>
          </p:nvPr>
        </p:nvSpPr>
        <p:spPr>
          <a:xfrm>
            <a:off x="457200" y="580200"/>
            <a:ext cx="8229600" cy="4345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The original UDHR is a very challenging text and you all have been working really hard to understand the big words and ideas.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After reading closely, annotating some of the articles in the UDHR, and trying to explain an article at home, why might we want to rewrite it in simpler language?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
                                            <p:txEl>
                                              <p:pRg end="0" st="0"/>
                                            </p:txEl>
                                          </p:spTgt>
                                        </p:tgtEl>
                                        <p:attrNameLst>
                                          <p:attrName>style.visibility</p:attrName>
                                        </p:attrNameLst>
                                      </p:cBhvr>
                                      <p:to>
                                        <p:strVal val="visible"/>
                                      </p:to>
                                    </p:set>
                                    <p:animEffect filter="fade" transition="in">
                                      <p:cBhvr>
                                        <p:cTn dur="1000"/>
                                        <p:tgtEl>
                                          <p:spTgt spid="7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
                                            <p:txEl>
                                              <p:pRg end="1" st="1"/>
                                            </p:txEl>
                                          </p:spTgt>
                                        </p:tgtEl>
                                        <p:attrNameLst>
                                          <p:attrName>style.visibility</p:attrName>
                                        </p:attrNameLst>
                                      </p:cBhvr>
                                      <p:to>
                                        <p:strVal val="visible"/>
                                      </p:to>
                                    </p:set>
                                    <p:animEffect filter="fade" transition="in">
                                      <p:cBhvr>
                                        <p:cTn dur="1000"/>
                                        <p:tgtEl>
                                          <p:spTgt spid="7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
                                            <p:txEl>
                                              <p:pRg end="2" st="2"/>
                                            </p:txEl>
                                          </p:spTgt>
                                        </p:tgtEl>
                                        <p:attrNameLst>
                                          <p:attrName>style.visibility</p:attrName>
                                        </p:attrNameLst>
                                      </p:cBhvr>
                                      <p:to>
                                        <p:strVal val="visible"/>
                                      </p:to>
                                    </p:set>
                                    <p:animEffect filter="fade" transition="in">
                                      <p:cBhvr>
                                        <p:cTn dur="1000"/>
                                        <p:tgtEl>
                                          <p:spTgt spid="72">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5"/>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 Interactive Words (10 mins)</a:t>
            </a:r>
            <a:endParaRPr/>
          </a:p>
        </p:txBody>
      </p:sp>
      <p:sp>
        <p:nvSpPr>
          <p:cNvPr id="78" name="Google Shape;78;p15"/>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We are going to do a brief activity to continue to build your knowledge about vocabulary in the UDHR.</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6"/>
          <p:cNvSpPr txBox="1"/>
          <p:nvPr>
            <p:ph idx="1" type="body"/>
          </p:nvPr>
        </p:nvSpPr>
        <p:spPr>
          <a:xfrm>
            <a:off x="457200" y="318075"/>
            <a:ext cx="8229600" cy="4607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Char char="●"/>
            </a:pPr>
            <a:r>
              <a:rPr lang="en"/>
              <a:t>Take out your glossaries and find a partner</a:t>
            </a:r>
            <a:endParaRPr/>
          </a:p>
          <a:p>
            <a:pPr indent="-419100" lvl="0" marL="457200" rtl="0" algn="l">
              <a:spcBef>
                <a:spcPts val="0"/>
              </a:spcBef>
              <a:spcAft>
                <a:spcPts val="0"/>
              </a:spcAft>
              <a:buSzPts val="3000"/>
              <a:buChar char="●"/>
            </a:pPr>
            <a:r>
              <a:rPr lang="en"/>
              <a:t>Using the Interactive Words symbols, arrange your words in a way that shows their relationship. ex: fundamental+rights=dignity</a:t>
            </a:r>
            <a:endParaRPr/>
          </a:p>
          <a:p>
            <a:pPr indent="-419100" lvl="0" marL="457200" rtl="0" algn="l">
              <a:spcBef>
                <a:spcPts val="0"/>
              </a:spcBef>
              <a:spcAft>
                <a:spcPts val="0"/>
              </a:spcAft>
              <a:buSzPts val="3000"/>
              <a:buChar char="●"/>
            </a:pPr>
            <a:r>
              <a:rPr lang="en"/>
              <a:t>You should use all of the words.</a:t>
            </a:r>
            <a:endParaRPr/>
          </a:p>
          <a:p>
            <a:pPr indent="-419100" lvl="0" marL="457200" rtl="0" algn="l">
              <a:spcBef>
                <a:spcPts val="0"/>
              </a:spcBef>
              <a:spcAft>
                <a:spcPts val="0"/>
              </a:spcAft>
              <a:buSzPts val="3000"/>
              <a:buChar char="●"/>
            </a:pPr>
            <a:r>
              <a:rPr lang="en"/>
              <a:t>Once completed, share with another group and explain your arrangement of the words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3">
                                            <p:txEl>
                                              <p:pRg end="0" st="0"/>
                                            </p:txEl>
                                          </p:spTgt>
                                        </p:tgtEl>
                                        <p:attrNameLst>
                                          <p:attrName>style.visibility</p:attrName>
                                        </p:attrNameLst>
                                      </p:cBhvr>
                                      <p:to>
                                        <p:strVal val="visible"/>
                                      </p:to>
                                    </p:set>
                                    <p:animEffect filter="fade" transition="in">
                                      <p:cBhvr>
                                        <p:cTn dur="1000"/>
                                        <p:tgtEl>
                                          <p:spTgt spid="8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3">
                                            <p:txEl>
                                              <p:pRg end="1" st="1"/>
                                            </p:txEl>
                                          </p:spTgt>
                                        </p:tgtEl>
                                        <p:attrNameLst>
                                          <p:attrName>style.visibility</p:attrName>
                                        </p:attrNameLst>
                                      </p:cBhvr>
                                      <p:to>
                                        <p:strVal val="visible"/>
                                      </p:to>
                                    </p:set>
                                    <p:animEffect filter="fade" transition="in">
                                      <p:cBhvr>
                                        <p:cTn dur="1000"/>
                                        <p:tgtEl>
                                          <p:spTgt spid="8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3">
                                            <p:txEl>
                                              <p:pRg end="2" st="2"/>
                                            </p:txEl>
                                          </p:spTgt>
                                        </p:tgtEl>
                                        <p:attrNameLst>
                                          <p:attrName>style.visibility</p:attrName>
                                        </p:attrNameLst>
                                      </p:cBhvr>
                                      <p:to>
                                        <p:strVal val="visible"/>
                                      </p:to>
                                    </p:set>
                                    <p:animEffect filter="fade" transition="in">
                                      <p:cBhvr>
                                        <p:cTn dur="1000"/>
                                        <p:tgtEl>
                                          <p:spTgt spid="8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3">
                                            <p:txEl>
                                              <p:pRg end="3" st="3"/>
                                            </p:txEl>
                                          </p:spTgt>
                                        </p:tgtEl>
                                        <p:attrNameLst>
                                          <p:attrName>style.visibility</p:attrName>
                                        </p:attrNameLst>
                                      </p:cBhvr>
                                      <p:to>
                                        <p:strVal val="visible"/>
                                      </p:to>
                                    </p:set>
                                    <p:animEffect filter="fade" transition="in">
                                      <p:cBhvr>
                                        <p:cTn dur="1000"/>
                                        <p:tgtEl>
                                          <p:spTgt spid="83">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7"/>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Work Time</a:t>
            </a:r>
            <a:endParaRPr/>
          </a:p>
        </p:txBody>
      </p:sp>
      <p:sp>
        <p:nvSpPr>
          <p:cNvPr id="89" name="Google Shape;89;p17"/>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Repeated Words and Phrases in the UDHR: Why Do They Matter? (15 mins)</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Clr>
                <a:schemeClr val="dk1"/>
              </a:buClr>
              <a:buSzPts val="1100"/>
              <a:buFont typeface="Arial"/>
              <a:buNone/>
            </a:pPr>
            <a:r>
              <a:rPr lang="en">
                <a:solidFill>
                  <a:srgbClr val="FF0000"/>
                </a:solidFill>
              </a:rPr>
              <a:t>You will need your original copies of the UDHR as well as your note-catchers.</a:t>
            </a:r>
            <a:endParaRPr>
              <a:solidFill>
                <a:srgbClr val="FF0000"/>
              </a:solidFill>
            </a:endParaRPr>
          </a:p>
          <a:p>
            <a:pPr indent="0" lvl="0" marL="0" rtl="0" algn="l">
              <a:spcBef>
                <a:spcPts val="60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8"/>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Readers approach text differently depending on their purpose for reading.  During most of this unit, we have been reading very slowly, closely, and deliberately, taking time to try to understand every single word.  Today, I am going to ask you to do something else: </a:t>
            </a:r>
            <a:r>
              <a:rPr b="1" lang="en">
                <a:solidFill>
                  <a:srgbClr val="9900FF"/>
                </a:solidFill>
              </a:rPr>
              <a:t>skim and scan</a:t>
            </a:r>
            <a:r>
              <a:rPr lang="en"/>
              <a:t>.</a:t>
            </a:r>
            <a:endParaRPr/>
          </a:p>
        </p:txBody>
      </p:sp>
      <p:sp>
        <p:nvSpPr>
          <p:cNvPr id="95" name="Google Shape;95;p18"/>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Purpose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9"/>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To “skim and scan” is to read the text very quickly looking for something specific.</a:t>
            </a:r>
            <a:endParaRPr/>
          </a:p>
          <a:p>
            <a:pPr indent="0" lvl="0" marL="0" rtl="0" algn="l">
              <a:spcBef>
                <a:spcPts val="600"/>
              </a:spcBef>
              <a:spcAft>
                <a:spcPts val="0"/>
              </a:spcAft>
              <a:buNone/>
            </a:pPr>
            <a:r>
              <a:rPr lang="en"/>
              <a:t>Individually, skim all 30 articles, looking for repeated words or phrases.</a:t>
            </a:r>
            <a:endParaRPr/>
          </a:p>
          <a:p>
            <a:pPr indent="0" lvl="0" marL="0" rtl="0" algn="l">
              <a:spcBef>
                <a:spcPts val="600"/>
              </a:spcBef>
              <a:spcAft>
                <a:spcPts val="0"/>
              </a:spcAft>
              <a:buNone/>
            </a:pPr>
            <a:r>
              <a:rPr lang="en"/>
              <a:t>The purpose here isn’t to understand everything, but to find words that show up over and over.</a:t>
            </a:r>
            <a:endParaRPr/>
          </a:p>
        </p:txBody>
      </p:sp>
      <p:sp>
        <p:nvSpPr>
          <p:cNvPr id="101" name="Google Shape;101;p19"/>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Skim &amp; Scan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0">
                                            <p:txEl>
                                              <p:pRg end="0" st="0"/>
                                            </p:txEl>
                                          </p:spTgt>
                                        </p:tgtEl>
                                        <p:attrNameLst>
                                          <p:attrName>style.visibility</p:attrName>
                                        </p:attrNameLst>
                                      </p:cBhvr>
                                      <p:to>
                                        <p:strVal val="visible"/>
                                      </p:to>
                                    </p:set>
                                    <p:animEffect filter="fade" transition="in">
                                      <p:cBhvr>
                                        <p:cTn dur="1000"/>
                                        <p:tgtEl>
                                          <p:spTgt spid="10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0">
                                            <p:txEl>
                                              <p:pRg end="1" st="1"/>
                                            </p:txEl>
                                          </p:spTgt>
                                        </p:tgtEl>
                                        <p:attrNameLst>
                                          <p:attrName>style.visibility</p:attrName>
                                        </p:attrNameLst>
                                      </p:cBhvr>
                                      <p:to>
                                        <p:strVal val="visible"/>
                                      </p:to>
                                    </p:set>
                                    <p:animEffect filter="fade" transition="in">
                                      <p:cBhvr>
                                        <p:cTn dur="1000"/>
                                        <p:tgtEl>
                                          <p:spTgt spid="10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0">
                                            <p:txEl>
                                              <p:pRg end="2" st="2"/>
                                            </p:txEl>
                                          </p:spTgt>
                                        </p:tgtEl>
                                        <p:attrNameLst>
                                          <p:attrName>style.visibility</p:attrName>
                                        </p:attrNameLst>
                                      </p:cBhvr>
                                      <p:to>
                                        <p:strVal val="visible"/>
                                      </p:to>
                                    </p:set>
                                    <p:animEffect filter="fade" transition="in">
                                      <p:cBhvr>
                                        <p:cTn dur="1000"/>
                                        <p:tgtEl>
                                          <p:spTgt spid="100">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0"/>
          <p:cNvSpPr txBox="1"/>
          <p:nvPr>
            <p:ph idx="1" type="body"/>
          </p:nvPr>
        </p:nvSpPr>
        <p:spPr>
          <a:xfrm>
            <a:off x="457200" y="364925"/>
            <a:ext cx="8229600" cy="4560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Talk with your partner about the repeated words or phrases you found.</a:t>
            </a:r>
            <a:endParaRPr/>
          </a:p>
          <a:p>
            <a:pPr indent="0" lvl="0" marL="0" rtl="0" algn="l">
              <a:spcBef>
                <a:spcPts val="600"/>
              </a:spcBef>
              <a:spcAft>
                <a:spcPts val="0"/>
              </a:spcAft>
              <a:buNone/>
            </a:pPr>
            <a:r>
              <a:rPr lang="en"/>
              <a:t>Share with the class</a:t>
            </a:r>
            <a:endParaRPr/>
          </a:p>
          <a:p>
            <a:pPr indent="0" lvl="0" marL="0" rtl="0" algn="ctr">
              <a:spcBef>
                <a:spcPts val="600"/>
              </a:spcBef>
              <a:spcAft>
                <a:spcPts val="0"/>
              </a:spcAft>
              <a:buNone/>
            </a:pPr>
            <a:r>
              <a:rPr b="1" i="1" lang="en">
                <a:solidFill>
                  <a:srgbClr val="1155CC"/>
                </a:solidFill>
              </a:rPr>
              <a:t>everyone, no one, without limitation, without discrimination</a:t>
            </a:r>
            <a:endParaRPr b="1" i="1">
              <a:solidFill>
                <a:srgbClr val="1155CC"/>
              </a:solidFill>
            </a:endParaRPr>
          </a:p>
          <a:p>
            <a:pPr indent="0" lvl="0" marL="0" rtl="0" algn="l">
              <a:spcBef>
                <a:spcPts val="600"/>
              </a:spcBef>
              <a:spcAft>
                <a:spcPts val="0"/>
              </a:spcAft>
              <a:buNone/>
            </a:pPr>
            <a:r>
              <a:rPr b="1" lang="en">
                <a:solidFill>
                  <a:srgbClr val="FF0000"/>
                </a:solidFill>
              </a:rPr>
              <a:t>WRITE-Pair-Share:</a:t>
            </a:r>
            <a:endParaRPr b="1">
              <a:solidFill>
                <a:srgbClr val="FF0000"/>
              </a:solidFill>
            </a:endParaRPr>
          </a:p>
          <a:p>
            <a:pPr indent="0" lvl="0" marL="0" rtl="0" algn="l">
              <a:spcBef>
                <a:spcPts val="600"/>
              </a:spcBef>
              <a:spcAft>
                <a:spcPts val="0"/>
              </a:spcAft>
              <a:buNone/>
            </a:pPr>
            <a:r>
              <a:rPr lang="en"/>
              <a:t>What was the purpose of including these words and phrases and repeating them so often?</a:t>
            </a:r>
            <a:endParaRPr/>
          </a:p>
          <a:p>
            <a:pPr indent="0" lvl="0" marL="0" rtl="0" algn="l">
              <a:spcBef>
                <a:spcPts val="60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
                                            <p:txEl>
                                              <p:pRg end="0" st="0"/>
                                            </p:txEl>
                                          </p:spTgt>
                                        </p:tgtEl>
                                        <p:attrNameLst>
                                          <p:attrName>style.visibility</p:attrName>
                                        </p:attrNameLst>
                                      </p:cBhvr>
                                      <p:to>
                                        <p:strVal val="visible"/>
                                      </p:to>
                                    </p:set>
                                    <p:animEffect filter="fade" transition="in">
                                      <p:cBhvr>
                                        <p:cTn dur="1000"/>
                                        <p:tgtEl>
                                          <p:spTgt spid="10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
                                            <p:txEl>
                                              <p:pRg end="1" st="1"/>
                                            </p:txEl>
                                          </p:spTgt>
                                        </p:tgtEl>
                                        <p:attrNameLst>
                                          <p:attrName>style.visibility</p:attrName>
                                        </p:attrNameLst>
                                      </p:cBhvr>
                                      <p:to>
                                        <p:strVal val="visible"/>
                                      </p:to>
                                    </p:set>
                                    <p:animEffect filter="fade" transition="in">
                                      <p:cBhvr>
                                        <p:cTn dur="1000"/>
                                        <p:tgtEl>
                                          <p:spTgt spid="10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
                                            <p:txEl>
                                              <p:pRg end="2" st="2"/>
                                            </p:txEl>
                                          </p:spTgt>
                                        </p:tgtEl>
                                        <p:attrNameLst>
                                          <p:attrName>style.visibility</p:attrName>
                                        </p:attrNameLst>
                                      </p:cBhvr>
                                      <p:to>
                                        <p:strVal val="visible"/>
                                      </p:to>
                                    </p:set>
                                    <p:animEffect filter="fade" transition="in">
                                      <p:cBhvr>
                                        <p:cTn dur="1000"/>
                                        <p:tgtEl>
                                          <p:spTgt spid="10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
                                            <p:txEl>
                                              <p:pRg end="3" st="3"/>
                                            </p:txEl>
                                          </p:spTgt>
                                        </p:tgtEl>
                                        <p:attrNameLst>
                                          <p:attrName>style.visibility</p:attrName>
                                        </p:attrNameLst>
                                      </p:cBhvr>
                                      <p:to>
                                        <p:strVal val="visible"/>
                                      </p:to>
                                    </p:set>
                                    <p:animEffect filter="fade" transition="in">
                                      <p:cBhvr>
                                        <p:cTn dur="1000"/>
                                        <p:tgtEl>
                                          <p:spTgt spid="10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
                                            <p:txEl>
                                              <p:pRg end="4" st="4"/>
                                            </p:txEl>
                                          </p:spTgt>
                                        </p:tgtEl>
                                        <p:attrNameLst>
                                          <p:attrName>style.visibility</p:attrName>
                                        </p:attrNameLst>
                                      </p:cBhvr>
                                      <p:to>
                                        <p:strVal val="visible"/>
                                      </p:to>
                                    </p:set>
                                    <p:animEffect filter="fade" transition="in">
                                      <p:cBhvr>
                                        <p:cTn dur="1000"/>
                                        <p:tgtEl>
                                          <p:spTgt spid="106">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
                                            <p:txEl>
                                              <p:pRg end="5" st="5"/>
                                            </p:txEl>
                                          </p:spTgt>
                                        </p:tgtEl>
                                        <p:attrNameLst>
                                          <p:attrName>style.visibility</p:attrName>
                                        </p:attrNameLst>
                                      </p:cBhvr>
                                      <p:to>
                                        <p:strVal val="visible"/>
                                      </p:to>
                                    </p:set>
                                    <p:animEffect filter="fade" transition="in">
                                      <p:cBhvr>
                                        <p:cTn dur="1000"/>
                                        <p:tgtEl>
                                          <p:spTgt spid="106">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1"/>
          <p:cNvSpPr txBox="1"/>
          <p:nvPr>
            <p:ph idx="1" type="body"/>
          </p:nvPr>
        </p:nvSpPr>
        <p:spPr>
          <a:xfrm>
            <a:off x="457200" y="363500"/>
            <a:ext cx="8229600" cy="4562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The authors crafted the document to emphasize the idea of “universal.”</a:t>
            </a:r>
            <a:endParaRPr/>
          </a:p>
          <a:p>
            <a:pPr indent="0" lvl="0" marL="0" rtl="0" algn="l">
              <a:spcBef>
                <a:spcPts val="600"/>
              </a:spcBef>
              <a:spcAft>
                <a:spcPts val="0"/>
              </a:spcAft>
              <a:buNone/>
            </a:pPr>
            <a:r>
              <a:rPr lang="en"/>
              <a:t>What does ‘universal’ mean?</a:t>
            </a:r>
            <a:endParaRPr/>
          </a:p>
          <a:p>
            <a:pPr indent="-419100" lvl="0" marL="914400" rtl="0" algn="l">
              <a:spcBef>
                <a:spcPts val="600"/>
              </a:spcBef>
              <a:spcAft>
                <a:spcPts val="0"/>
              </a:spcAft>
              <a:buSzPts val="3000"/>
              <a:buChar char="●"/>
            </a:pPr>
            <a:r>
              <a:rPr lang="en"/>
              <a:t>do you recognize any words within ‘universal’?</a:t>
            </a:r>
            <a:endParaRPr/>
          </a:p>
          <a:p>
            <a:pPr indent="0" lvl="0" marL="0" rtl="0" algn="l">
              <a:spcBef>
                <a:spcPts val="600"/>
              </a:spcBef>
              <a:spcAft>
                <a:spcPts val="0"/>
              </a:spcAft>
              <a:buNone/>
            </a:pPr>
            <a:r>
              <a:rPr lang="en"/>
              <a:t>In the UDHR, when the authors use the word </a:t>
            </a:r>
            <a:r>
              <a:rPr i="1" lang="en"/>
              <a:t>universal</a:t>
            </a:r>
            <a:r>
              <a:rPr lang="en"/>
              <a:t>, what meaning do they intend?  Are they referring to the physical universe, planets, galaxies, etc?</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0" st="0"/>
                                            </p:txEl>
                                          </p:spTgt>
                                        </p:tgtEl>
                                        <p:attrNameLst>
                                          <p:attrName>style.visibility</p:attrName>
                                        </p:attrNameLst>
                                      </p:cBhvr>
                                      <p:to>
                                        <p:strVal val="visible"/>
                                      </p:to>
                                    </p:set>
                                    <p:animEffect filter="fade" transition="in">
                                      <p:cBhvr>
                                        <p:cTn dur="1000"/>
                                        <p:tgtEl>
                                          <p:spTgt spid="11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1" st="1"/>
                                            </p:txEl>
                                          </p:spTgt>
                                        </p:tgtEl>
                                        <p:attrNameLst>
                                          <p:attrName>style.visibility</p:attrName>
                                        </p:attrNameLst>
                                      </p:cBhvr>
                                      <p:to>
                                        <p:strVal val="visible"/>
                                      </p:to>
                                    </p:set>
                                    <p:animEffect filter="fade" transition="in">
                                      <p:cBhvr>
                                        <p:cTn dur="1000"/>
                                        <p:tgtEl>
                                          <p:spTgt spid="11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2" st="2"/>
                                            </p:txEl>
                                          </p:spTgt>
                                        </p:tgtEl>
                                        <p:attrNameLst>
                                          <p:attrName>style.visibility</p:attrName>
                                        </p:attrNameLst>
                                      </p:cBhvr>
                                      <p:to>
                                        <p:strVal val="visible"/>
                                      </p:to>
                                    </p:set>
                                    <p:animEffect filter="fade" transition="in">
                                      <p:cBhvr>
                                        <p:cTn dur="1000"/>
                                        <p:tgtEl>
                                          <p:spTgt spid="11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3" st="3"/>
                                            </p:txEl>
                                          </p:spTgt>
                                        </p:tgtEl>
                                        <p:attrNameLst>
                                          <p:attrName>style.visibility</p:attrName>
                                        </p:attrNameLst>
                                      </p:cBhvr>
                                      <p:to>
                                        <p:strVal val="visible"/>
                                      </p:to>
                                    </p:set>
                                    <p:animEffect filter="fade" transition="in">
                                      <p:cBhvr>
                                        <p:cTn dur="1000"/>
                                        <p:tgtEl>
                                          <p:spTgt spid="111">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2"/>
          <p:cNvSpPr txBox="1"/>
          <p:nvPr>
            <p:ph idx="1" type="body"/>
          </p:nvPr>
        </p:nvSpPr>
        <p:spPr>
          <a:xfrm>
            <a:off x="457200" y="279200"/>
            <a:ext cx="8229600" cy="4646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Turn and talk with your partner about what meaning was intended.</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The authors sought to emphasize that human rights </a:t>
            </a:r>
            <a:r>
              <a:rPr lang="en">
                <a:solidFill>
                  <a:srgbClr val="FF0000"/>
                </a:solidFill>
              </a:rPr>
              <a:t>have no exceptions</a:t>
            </a:r>
            <a:r>
              <a:rPr lang="en"/>
              <a:t>. </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Notice the ending of </a:t>
            </a:r>
            <a:r>
              <a:rPr i="1" lang="en"/>
              <a:t>univers</a:t>
            </a:r>
            <a:r>
              <a:rPr b="1" i="1" lang="en" u="sng">
                <a:solidFill>
                  <a:srgbClr val="FF0000"/>
                </a:solidFill>
              </a:rPr>
              <a:t>al</a:t>
            </a:r>
            <a:r>
              <a:rPr lang="en"/>
              <a:t>. This is a common way to signal an adjective, so </a:t>
            </a:r>
            <a:r>
              <a:rPr i="1" lang="en"/>
              <a:t>universal</a:t>
            </a:r>
            <a:r>
              <a:rPr lang="en"/>
              <a:t> is describing human rights.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3"/>
          <p:cNvSpPr txBox="1"/>
          <p:nvPr>
            <p:ph type="title"/>
          </p:nvPr>
        </p:nvSpPr>
        <p:spPr>
          <a:xfrm>
            <a:off x="457200" y="205972"/>
            <a:ext cx="8229600" cy="171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 Word Choice and Meaning: Comparing the Original UDHR to the Plain Language Version (20 mins)</a:t>
            </a:r>
            <a:endParaRPr/>
          </a:p>
        </p:txBody>
      </p:sp>
      <p:sp>
        <p:nvSpPr>
          <p:cNvPr id="122" name="Google Shape;122;p23"/>
          <p:cNvSpPr txBox="1"/>
          <p:nvPr>
            <p:ph idx="1" type="body"/>
          </p:nvPr>
        </p:nvSpPr>
        <p:spPr>
          <a:xfrm>
            <a:off x="457200" y="2652875"/>
            <a:ext cx="8229600" cy="2273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4"/>
          <p:cNvSpPr txBox="1"/>
          <p:nvPr>
            <p:ph idx="1" type="body"/>
          </p:nvPr>
        </p:nvSpPr>
        <p:spPr>
          <a:xfrm>
            <a:off x="457200" y="302450"/>
            <a:ext cx="8229600" cy="4623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The authors of the UDHR wanted everyone on the planet to know, understand, and honor the rights described in the document.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Consider the importance of being able to explain the ideas embodied in this document in simple language that anyone could understand and embrace.</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ph idx="1" type="body"/>
          </p:nvPr>
        </p:nvSpPr>
        <p:spPr>
          <a:xfrm>
            <a:off x="457200" y="380550"/>
            <a:ext cx="8229600" cy="4545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Many organizations have simplified the UDHR to make it easier to understand.</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Today, we will look at one of those simplified versions, called the Plain Language Version.  Plain, means simple in this context.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2">
                                            <p:txEl>
                                              <p:pRg end="0" st="0"/>
                                            </p:txEl>
                                          </p:spTgt>
                                        </p:tgtEl>
                                        <p:attrNameLst>
                                          <p:attrName>style.visibility</p:attrName>
                                        </p:attrNameLst>
                                      </p:cBhvr>
                                      <p:to>
                                        <p:strVal val="visible"/>
                                      </p:to>
                                    </p:set>
                                    <p:animEffect filter="fade" transition="in">
                                      <p:cBhvr>
                                        <p:cTn dur="1000"/>
                                        <p:tgtEl>
                                          <p:spTgt spid="13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2">
                                            <p:txEl>
                                              <p:pRg end="1" st="1"/>
                                            </p:txEl>
                                          </p:spTgt>
                                        </p:tgtEl>
                                        <p:attrNameLst>
                                          <p:attrName>style.visibility</p:attrName>
                                        </p:attrNameLst>
                                      </p:cBhvr>
                                      <p:to>
                                        <p:strVal val="visible"/>
                                      </p:to>
                                    </p:set>
                                    <p:animEffect filter="fade" transition="in">
                                      <p:cBhvr>
                                        <p:cTn dur="1000"/>
                                        <p:tgtEl>
                                          <p:spTgt spid="13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2">
                                            <p:txEl>
                                              <p:pRg end="2" st="2"/>
                                            </p:txEl>
                                          </p:spTgt>
                                        </p:tgtEl>
                                        <p:attrNameLst>
                                          <p:attrName>style.visibility</p:attrName>
                                        </p:attrNameLst>
                                      </p:cBhvr>
                                      <p:to>
                                        <p:strVal val="visible"/>
                                      </p:to>
                                    </p:set>
                                    <p:animEffect filter="fade" transition="in">
                                      <p:cBhvr>
                                        <p:cTn dur="1000"/>
                                        <p:tgtEl>
                                          <p:spTgt spid="132">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6"/>
          <p:cNvSpPr txBox="1"/>
          <p:nvPr>
            <p:ph idx="1" type="body"/>
          </p:nvPr>
        </p:nvSpPr>
        <p:spPr>
          <a:xfrm>
            <a:off x="457200" y="286850"/>
            <a:ext cx="8229600" cy="4638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Take a moment to skim the document looking for repeated words or phrases, as we did with the original.</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Turn and talk about what words and phrases you notice being repeated.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7">
                                            <p:txEl>
                                              <p:pRg end="0" st="0"/>
                                            </p:txEl>
                                          </p:spTgt>
                                        </p:tgtEl>
                                        <p:attrNameLst>
                                          <p:attrName>style.visibility</p:attrName>
                                        </p:attrNameLst>
                                      </p:cBhvr>
                                      <p:to>
                                        <p:strVal val="visible"/>
                                      </p:to>
                                    </p:set>
                                    <p:animEffect filter="fade" transition="in">
                                      <p:cBhvr>
                                        <p:cTn dur="1000"/>
                                        <p:tgtEl>
                                          <p:spTgt spid="13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7">
                                            <p:txEl>
                                              <p:pRg end="1" st="1"/>
                                            </p:txEl>
                                          </p:spTgt>
                                        </p:tgtEl>
                                        <p:attrNameLst>
                                          <p:attrName>style.visibility</p:attrName>
                                        </p:attrNameLst>
                                      </p:cBhvr>
                                      <p:to>
                                        <p:strVal val="visible"/>
                                      </p:to>
                                    </p:set>
                                    <p:animEffect filter="fade" transition="in">
                                      <p:cBhvr>
                                        <p:cTn dur="1000"/>
                                        <p:tgtEl>
                                          <p:spTgt spid="13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7">
                                            <p:txEl>
                                              <p:pRg end="2" st="2"/>
                                            </p:txEl>
                                          </p:spTgt>
                                        </p:tgtEl>
                                        <p:attrNameLst>
                                          <p:attrName>style.visibility</p:attrName>
                                        </p:attrNameLst>
                                      </p:cBhvr>
                                      <p:to>
                                        <p:strVal val="visible"/>
                                      </p:to>
                                    </p:set>
                                    <p:animEffect filter="fade" transition="in">
                                      <p:cBhvr>
                                        <p:cTn dur="1000"/>
                                        <p:tgtEl>
                                          <p:spTgt spid="137">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7"/>
          <p:cNvSpPr txBox="1"/>
          <p:nvPr>
            <p:ph idx="1" type="body"/>
          </p:nvPr>
        </p:nvSpPr>
        <p:spPr>
          <a:xfrm>
            <a:off x="457200" y="232175"/>
            <a:ext cx="8229600" cy="4693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Remember how we “chunked” the UDHR by putting boxes around specific articles that we would focus on?  Let’s do the same with the Plain Language Version.</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Draw one box per article around Articles 1, 2, 3, 6, 14, 16, 17, 20, 23, 25, and 26</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8"/>
          <p:cNvSpPr txBox="1"/>
          <p:nvPr>
            <p:ph idx="1" type="body"/>
          </p:nvPr>
        </p:nvSpPr>
        <p:spPr>
          <a:xfrm>
            <a:off x="457200" y="263425"/>
            <a:ext cx="8229600" cy="4662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Focus on the one or two articles that you became experts on in lesson 7.</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Talk with a partner about the comparisons.</a:t>
            </a:r>
            <a:endParaRPr/>
          </a:p>
          <a:p>
            <a:pPr indent="-419100" lvl="0" marL="1371600" rtl="0" algn="l">
              <a:spcBef>
                <a:spcPts val="600"/>
              </a:spcBef>
              <a:spcAft>
                <a:spcPts val="0"/>
              </a:spcAft>
              <a:buSzPts val="3000"/>
              <a:buChar char="●"/>
            </a:pPr>
            <a:r>
              <a:rPr lang="en"/>
              <a:t>What words are the same?</a:t>
            </a:r>
            <a:endParaRPr/>
          </a:p>
          <a:p>
            <a:pPr indent="-419100" lvl="0" marL="1371600" rtl="0" algn="l">
              <a:spcBef>
                <a:spcPts val="0"/>
              </a:spcBef>
              <a:spcAft>
                <a:spcPts val="0"/>
              </a:spcAft>
              <a:buSzPts val="3000"/>
              <a:buChar char="●"/>
            </a:pPr>
            <a:r>
              <a:rPr lang="en"/>
              <a:t>What words are different?</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9"/>
          <p:cNvSpPr txBox="1"/>
          <p:nvPr>
            <p:ph idx="1" type="body"/>
          </p:nvPr>
        </p:nvSpPr>
        <p:spPr>
          <a:xfrm>
            <a:off x="457200" y="325875"/>
            <a:ext cx="8229600" cy="4599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Do you think this Plain Language Version is better or worse than the original?  Why?</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Simplified versions serve a purpose, making harder things easier to understand.  Authors must choose words carefully, because anything changed from one version to another runs the risk of losing some of the original meaning.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2">
                                            <p:txEl>
                                              <p:pRg end="0" st="0"/>
                                            </p:txEl>
                                          </p:spTgt>
                                        </p:tgtEl>
                                        <p:attrNameLst>
                                          <p:attrName>style.visibility</p:attrName>
                                        </p:attrNameLst>
                                      </p:cBhvr>
                                      <p:to>
                                        <p:strVal val="visible"/>
                                      </p:to>
                                    </p:set>
                                    <p:animEffect filter="fade" transition="in">
                                      <p:cBhvr>
                                        <p:cTn dur="1000"/>
                                        <p:tgtEl>
                                          <p:spTgt spid="15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2">
                                            <p:txEl>
                                              <p:pRg end="1" st="1"/>
                                            </p:txEl>
                                          </p:spTgt>
                                        </p:tgtEl>
                                        <p:attrNameLst>
                                          <p:attrName>style.visibility</p:attrName>
                                        </p:attrNameLst>
                                      </p:cBhvr>
                                      <p:to>
                                        <p:strVal val="visible"/>
                                      </p:to>
                                    </p:set>
                                    <p:animEffect filter="fade" transition="in">
                                      <p:cBhvr>
                                        <p:cTn dur="1000"/>
                                        <p:tgtEl>
                                          <p:spTgt spid="15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2">
                                            <p:txEl>
                                              <p:pRg end="2" st="2"/>
                                            </p:txEl>
                                          </p:spTgt>
                                        </p:tgtEl>
                                        <p:attrNameLst>
                                          <p:attrName>style.visibility</p:attrName>
                                        </p:attrNameLst>
                                      </p:cBhvr>
                                      <p:to>
                                        <p:strVal val="visible"/>
                                      </p:to>
                                    </p:set>
                                    <p:animEffect filter="fade" transition="in">
                                      <p:cBhvr>
                                        <p:cTn dur="1000"/>
                                        <p:tgtEl>
                                          <p:spTgt spid="152">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30"/>
          <p:cNvSpPr txBox="1"/>
          <p:nvPr>
            <p:ph idx="1" type="body"/>
          </p:nvPr>
        </p:nvSpPr>
        <p:spPr>
          <a:xfrm>
            <a:off x="457200" y="294650"/>
            <a:ext cx="8229600" cy="4631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With your partner, choose one or two specific articles to focus on for the next task.</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Consider:</a:t>
            </a:r>
            <a:endParaRPr/>
          </a:p>
          <a:p>
            <a:pPr indent="-419100" lvl="0" marL="914400" rtl="0" algn="l">
              <a:spcBef>
                <a:spcPts val="600"/>
              </a:spcBef>
              <a:spcAft>
                <a:spcPts val="0"/>
              </a:spcAft>
              <a:buSzPts val="3000"/>
              <a:buChar char="●"/>
            </a:pPr>
            <a:r>
              <a:rPr lang="en"/>
              <a:t>What is gained in the Plain Language Version?  In other words, how is it better?</a:t>
            </a:r>
            <a:endParaRPr/>
          </a:p>
          <a:p>
            <a:pPr indent="-419100" lvl="0" marL="914400" rtl="0" algn="l">
              <a:spcBef>
                <a:spcPts val="0"/>
              </a:spcBef>
              <a:spcAft>
                <a:spcPts val="0"/>
              </a:spcAft>
              <a:buSzPts val="3000"/>
              <a:buChar char="●"/>
            </a:pPr>
            <a:r>
              <a:rPr lang="en"/>
              <a:t>What is lost in the Plain Language Version?  In other words, how is it worse?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7">
                                            <p:txEl>
                                              <p:pRg end="0" st="0"/>
                                            </p:txEl>
                                          </p:spTgt>
                                        </p:tgtEl>
                                        <p:attrNameLst>
                                          <p:attrName>style.visibility</p:attrName>
                                        </p:attrNameLst>
                                      </p:cBhvr>
                                      <p:to>
                                        <p:strVal val="visible"/>
                                      </p:to>
                                    </p:set>
                                    <p:animEffect filter="fade" transition="in">
                                      <p:cBhvr>
                                        <p:cTn dur="1000"/>
                                        <p:tgtEl>
                                          <p:spTgt spid="15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7">
                                            <p:txEl>
                                              <p:pRg end="1" st="1"/>
                                            </p:txEl>
                                          </p:spTgt>
                                        </p:tgtEl>
                                        <p:attrNameLst>
                                          <p:attrName>style.visibility</p:attrName>
                                        </p:attrNameLst>
                                      </p:cBhvr>
                                      <p:to>
                                        <p:strVal val="visible"/>
                                      </p:to>
                                    </p:set>
                                    <p:animEffect filter="fade" transition="in">
                                      <p:cBhvr>
                                        <p:cTn dur="1000"/>
                                        <p:tgtEl>
                                          <p:spTgt spid="15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7">
                                            <p:txEl>
                                              <p:pRg end="2" st="2"/>
                                            </p:txEl>
                                          </p:spTgt>
                                        </p:tgtEl>
                                        <p:attrNameLst>
                                          <p:attrName>style.visibility</p:attrName>
                                        </p:attrNameLst>
                                      </p:cBhvr>
                                      <p:to>
                                        <p:strVal val="visible"/>
                                      </p:to>
                                    </p:set>
                                    <p:animEffect filter="fade" transition="in">
                                      <p:cBhvr>
                                        <p:cTn dur="1000"/>
                                        <p:tgtEl>
                                          <p:spTgt spid="15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7">
                                            <p:txEl>
                                              <p:pRg end="3" st="3"/>
                                            </p:txEl>
                                          </p:spTgt>
                                        </p:tgtEl>
                                        <p:attrNameLst>
                                          <p:attrName>style.visibility</p:attrName>
                                        </p:attrNameLst>
                                      </p:cBhvr>
                                      <p:to>
                                        <p:strVal val="visible"/>
                                      </p:to>
                                    </p:set>
                                    <p:animEffect filter="fade" transition="in">
                                      <p:cBhvr>
                                        <p:cTn dur="1000"/>
                                        <p:tgtEl>
                                          <p:spTgt spid="15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7">
                                            <p:txEl>
                                              <p:pRg end="4" st="4"/>
                                            </p:txEl>
                                          </p:spTgt>
                                        </p:tgtEl>
                                        <p:attrNameLst>
                                          <p:attrName>style.visibility</p:attrName>
                                        </p:attrNameLst>
                                      </p:cBhvr>
                                      <p:to>
                                        <p:strVal val="visible"/>
                                      </p:to>
                                    </p:set>
                                    <p:animEffect filter="fade" transition="in">
                                      <p:cBhvr>
                                        <p:cTn dur="1000"/>
                                        <p:tgtEl>
                                          <p:spTgt spid="157">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31"/>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31"/>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On your UDHR note catcher, take a few moments to revise or add in new understanding that you have after reading the Plain Language Version today.</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32"/>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Closing and Assessment</a:t>
            </a:r>
            <a:endParaRPr/>
          </a:p>
        </p:txBody>
      </p:sp>
      <p:sp>
        <p:nvSpPr>
          <p:cNvPr id="169" name="Google Shape;169;p32"/>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Opinion Writing: What is Lost and Gained in the Plain Language Version? (10 mins)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33"/>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What is gained in the Plain Language Version of the UDHR?  What is lost?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You may focus on one article or the whole document.  Either way, you should use quotes from the original UDHR as well as the Plain Language Version as evidence for your answer.</a:t>
            </a:r>
            <a:endParaRPr/>
          </a:p>
        </p:txBody>
      </p:sp>
      <p:sp>
        <p:nvSpPr>
          <p:cNvPr id="175" name="Google Shape;175;p33"/>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Journal Write</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34"/>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34"/>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p:txBody>
      </p:sp>
      <p:pic>
        <p:nvPicPr>
          <p:cNvPr id="182" name="Google Shape;182;p34"/>
          <p:cNvPicPr preferRelativeResize="0"/>
          <p:nvPr/>
        </p:nvPicPr>
        <p:blipFill>
          <a:blip r:embed="rId3">
            <a:alphaModFix/>
          </a:blip>
          <a:stretch>
            <a:fillRect/>
          </a:stretch>
        </p:blipFill>
        <p:spPr>
          <a:xfrm>
            <a:off x="0" y="1943340"/>
            <a:ext cx="9143999" cy="140676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