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8CCB72-C3A8-4613-A1F0-F4A75AEB1977}">
  <a:tblStyle styleId="{A98CCB72-C3A8-4613-A1F0-F4A75AEB19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304225"/>
            <a:ext cx="7168200" cy="9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			Module 8 Topic C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Partition and shade the following shapes as indicated.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thirds							3 fourths</a:t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fraction do you need to color in order to make 1 whole shaded?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722525" y="1844350"/>
            <a:ext cx="2015400" cy="1026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505750" y="1825350"/>
            <a:ext cx="1711200" cy="16353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952500" y="483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{A98CCB72-C3A8-4613-A1F0-F4A75AEB1977}</a:tableStyleId>
              </a:tblPr>
              <a:tblGrid>
                <a:gridCol w="684900"/>
                <a:gridCol w="684900"/>
                <a:gridCol w="684900"/>
                <a:gridCol w="684900"/>
              </a:tblGrid>
              <a:tr h="599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