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85200" y="285200"/>
            <a:ext cx="7187400" cy="9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__________________________				Module 8 Topic B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Circle the shapes that show fourths.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 a rectangle. Show how it can be cut into thirds. 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55625" y="1673225"/>
            <a:ext cx="1331100" cy="1502100"/>
          </a:xfrm>
          <a:prstGeom prst="rtTriangl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rot="-2700000">
            <a:off x="2747601" y="2148504"/>
            <a:ext cx="2262600" cy="55154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514050" y="1920425"/>
            <a:ext cx="1578300" cy="15021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" name="Google Shape;58;p13"/>
          <p:cNvCxnSpPr>
            <a:stCxn id="55" idx="1"/>
          </p:cNvCxnSpPr>
          <p:nvPr/>
        </p:nvCxnSpPr>
        <p:spPr>
          <a:xfrm>
            <a:off x="855625" y="2424275"/>
            <a:ext cx="665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931825" y="2119475"/>
            <a:ext cx="323100" cy="1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 flipH="1" rot="10800000">
            <a:off x="855625" y="2795075"/>
            <a:ext cx="950700" cy="1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>
            <a:stCxn id="56" idx="0"/>
            <a:endCxn id="56" idx="2"/>
          </p:cNvCxnSpPr>
          <p:nvPr/>
        </p:nvCxnSpPr>
        <p:spPr>
          <a:xfrm>
            <a:off x="3683901" y="2229276"/>
            <a:ext cx="390000" cy="390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3293901" y="2605176"/>
            <a:ext cx="390000" cy="390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4073901" y="1839276"/>
            <a:ext cx="390000" cy="390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>
            <a:stCxn id="57" idx="0"/>
          </p:cNvCxnSpPr>
          <p:nvPr/>
        </p:nvCxnSpPr>
        <p:spPr>
          <a:xfrm>
            <a:off x="6303200" y="1920425"/>
            <a:ext cx="0" cy="1502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>
            <a:stCxn id="57" idx="2"/>
          </p:cNvCxnSpPr>
          <p:nvPr/>
        </p:nvCxnSpPr>
        <p:spPr>
          <a:xfrm>
            <a:off x="5514050" y="2671475"/>
            <a:ext cx="157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