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19D3964-058F-4CA5-9353-1C109B5CC7AF}">
  <a:tblStyle styleId="{919D3964-058F-4CA5-9353-1C109B5CC7A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304225" y="247175"/>
            <a:ext cx="7468200" cy="95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Name: __________________________			Module 7 Topic F Quiz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Record the lengths of the lines in the table using tally marks.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the line plot to answer the questions.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											    x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								      x			    x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								      x			    x		        x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x						      x			      x			    x		        x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x			   x			      x			      x			    x		        x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x			   x			      x			      x			    x		        x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x			   x			      x			      x			    x		        x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Kindergarten      First Grade	    Second Grade	     Third Grade    Fourth Grade   Fifth Grade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many students went to the football game? ____________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the difference between the number of first grade students and the number of fifth grade students that went to the football game? </a:t>
            </a:r>
            <a:endParaRPr/>
          </a:p>
        </p:txBody>
      </p:sp>
      <p:graphicFrame>
        <p:nvGraphicFramePr>
          <p:cNvPr id="55" name="Google Shape;55;p13"/>
          <p:cNvGraphicFramePr/>
          <p:nvPr/>
        </p:nvGraphicFramePr>
        <p:xfrm>
          <a:off x="439125" y="1566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{919D3964-058F-4CA5-9353-1C109B5CC7AF}</a:tableStyleId>
              </a:tblPr>
              <a:tblGrid>
                <a:gridCol w="1398325"/>
                <a:gridCol w="1398325"/>
              </a:tblGrid>
              <a:tr h="537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Line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Length in Inches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537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Line A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 inches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7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Line B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 inches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7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Line C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 inches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7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Line D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 inches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7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Line E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 inches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56" name="Google Shape;56;p13"/>
          <p:cNvGraphicFramePr/>
          <p:nvPr/>
        </p:nvGraphicFramePr>
        <p:xfrm>
          <a:off x="3553975" y="1751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{919D3964-058F-4CA5-9353-1C109B5CC7AF}</a:tableStyleId>
              </a:tblPr>
              <a:tblGrid>
                <a:gridCol w="1930725"/>
                <a:gridCol w="1930725"/>
              </a:tblGrid>
              <a:tr h="730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Line Length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Number of Lines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730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Shorter than 6 inches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30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Equal to 6 inches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30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Longer than 6 inches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57" name="Google Shape;57;p13"/>
          <p:cNvCxnSpPr/>
          <p:nvPr/>
        </p:nvCxnSpPr>
        <p:spPr>
          <a:xfrm>
            <a:off x="418300" y="7263350"/>
            <a:ext cx="68451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" name="Google Shape;58;p13"/>
          <p:cNvCxnSpPr/>
          <p:nvPr/>
        </p:nvCxnSpPr>
        <p:spPr>
          <a:xfrm>
            <a:off x="437325" y="7035175"/>
            <a:ext cx="0" cy="5133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" name="Google Shape;59;p13"/>
          <p:cNvCxnSpPr/>
          <p:nvPr/>
        </p:nvCxnSpPr>
        <p:spPr>
          <a:xfrm>
            <a:off x="3485325" y="7035175"/>
            <a:ext cx="0" cy="5133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" name="Google Shape;60;p13"/>
          <p:cNvCxnSpPr/>
          <p:nvPr/>
        </p:nvCxnSpPr>
        <p:spPr>
          <a:xfrm>
            <a:off x="7219125" y="7035175"/>
            <a:ext cx="0" cy="5133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" name="Google Shape;61;p13"/>
          <p:cNvCxnSpPr/>
          <p:nvPr/>
        </p:nvCxnSpPr>
        <p:spPr>
          <a:xfrm>
            <a:off x="4856925" y="7035175"/>
            <a:ext cx="0" cy="5133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" name="Google Shape;62;p13"/>
          <p:cNvCxnSpPr/>
          <p:nvPr/>
        </p:nvCxnSpPr>
        <p:spPr>
          <a:xfrm>
            <a:off x="1961325" y="7035175"/>
            <a:ext cx="0" cy="5133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" name="Google Shape;63;p13"/>
          <p:cNvCxnSpPr/>
          <p:nvPr/>
        </p:nvCxnSpPr>
        <p:spPr>
          <a:xfrm>
            <a:off x="6152325" y="7035175"/>
            <a:ext cx="0" cy="5133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