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66200" y="247175"/>
            <a:ext cx="7263300" cy="95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________________________			Module 6 Topic D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Pair up the objects. Then, decide whether or not there are an even or not even amount of objects.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        							2.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 			Not Even					Even 			Not Even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  Is 18 an even or not even number?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   How do you know? </a:t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1159850" y="1540125"/>
            <a:ext cx="437400" cy="475500"/>
          </a:xfrm>
          <a:prstGeom prst="smileyFace">
            <a:avLst>
              <a:gd fmla="val 4653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845650" y="1692525"/>
            <a:ext cx="437400" cy="475500"/>
          </a:xfrm>
          <a:prstGeom prst="smileyFace">
            <a:avLst>
              <a:gd fmla="val 4653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1998050" y="2378325"/>
            <a:ext cx="437400" cy="475500"/>
          </a:xfrm>
          <a:prstGeom prst="smileyFace">
            <a:avLst>
              <a:gd fmla="val 4653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1312250" y="2225925"/>
            <a:ext cx="437400" cy="475500"/>
          </a:xfrm>
          <a:prstGeom prst="smileyFace">
            <a:avLst>
              <a:gd fmla="val 4653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702650" y="2606925"/>
            <a:ext cx="437400" cy="475500"/>
          </a:xfrm>
          <a:prstGeom prst="smileyFace">
            <a:avLst>
              <a:gd fmla="val 4653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626450" y="1921125"/>
            <a:ext cx="437400" cy="475500"/>
          </a:xfrm>
          <a:prstGeom prst="smileyFace">
            <a:avLst>
              <a:gd fmla="val 4653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4829550" y="13880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5591550" y="15404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5743950" y="21500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6429750" y="23024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6734550" y="16928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6124950" y="16928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6505950" y="10832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5820150" y="10070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5134350" y="10070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5134350" y="19214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5134350" y="24548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4524750" y="1997625"/>
            <a:ext cx="532500" cy="4755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