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32FF078-3511-4748-8E16-2DD4F5A24E64}">
  <a:tblStyle styleId="{932FF078-3511-4748-8E16-2DD4F5A24E6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85200" y="228175"/>
            <a:ext cx="7206300" cy="9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Nome: ______________________			Module 4 Topic E Quiz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Resolve.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113 - 75 = _________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108 - 46 = __________ 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2100">
                <a:solidFill>
                  <a:srgbClr val="202124"/>
                </a:solidFill>
                <a:highlight>
                  <a:srgbClr val="F8F9FA"/>
                </a:highlight>
              </a:rPr>
              <a:t>A loja de doces tinha 100 pirulitos. Depois de vender alguns, sobraram 47 chicletes. Quantas pirolitos a loja vendeu?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t/>
            </a:r>
            <a:endParaRPr/>
          </a:p>
        </p:txBody>
      </p:sp>
      <p:graphicFrame>
        <p:nvGraphicFramePr>
          <p:cNvPr id="55" name="Google Shape;55;p13"/>
          <p:cNvGraphicFramePr/>
          <p:nvPr/>
        </p:nvGraphicFramePr>
        <p:xfrm>
          <a:off x="2929950" y="1263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{932FF078-3511-4748-8E16-2DD4F5A24E64}</a:tableStyleId>
              </a:tblPr>
              <a:tblGrid>
                <a:gridCol w="1458275"/>
                <a:gridCol w="1458275"/>
                <a:gridCol w="1458275"/>
              </a:tblGrid>
              <a:tr h="39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centenas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dezenas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unidades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65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56" name="Google Shape;56;p13"/>
          <p:cNvGraphicFramePr/>
          <p:nvPr/>
        </p:nvGraphicFramePr>
        <p:xfrm>
          <a:off x="3006150" y="3397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{932FF078-3511-4748-8E16-2DD4F5A24E64}</a:tableStyleId>
              </a:tblPr>
              <a:tblGrid>
                <a:gridCol w="1458275"/>
                <a:gridCol w="1458275"/>
                <a:gridCol w="1458275"/>
              </a:tblGrid>
              <a:tr h="39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centenas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dezenas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unidades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65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