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4136FA-1FC4-4535-A90D-E42AC140A81A}">
  <a:tblStyle styleId="{F64136FA-1FC4-4535-A90D-E42AC140A8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85200" y="228175"/>
            <a:ext cx="7206300" cy="9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			Module 4 Topic E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113 - 75 = _________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108 - 46 = __________ 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candy store had 100 gumballs. After selling some, there were 47 gumballs left. How many gumballs did the candy store sell? 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2929950" y="1263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{F64136FA-1FC4-4535-A90D-E42AC140A81A}</a:tableStyleId>
              </a:tblPr>
              <a:tblGrid>
                <a:gridCol w="1458275"/>
                <a:gridCol w="1458275"/>
                <a:gridCol w="1458275"/>
              </a:tblGrid>
              <a:tr h="39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hundreds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tens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ones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5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3006150" y="3397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{F64136FA-1FC4-4535-A90D-E42AC140A81A}</a:tableStyleId>
              </a:tblPr>
              <a:tblGrid>
                <a:gridCol w="1458275"/>
                <a:gridCol w="1458275"/>
                <a:gridCol w="1458275"/>
              </a:tblGrid>
              <a:tr h="39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hundreds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tens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ones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5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