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BAF2BC-B172-4A23-8236-768B81711B1C}">
  <a:tblStyle styleId="{F9BAF2BC-B172-4A23-8236-768B81711B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85200" y="247175"/>
            <a:ext cx="7187400" cy="9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			Module 4 Topic D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Solve.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45 + 64 = __________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138 + 29 = __________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26 + 14 + 8 = ___________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2917175" y="1168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{F9BAF2BC-B172-4A23-8236-768B81711B1C}</a:tableStyleId>
              </a:tblPr>
              <a:tblGrid>
                <a:gridCol w="1432925"/>
                <a:gridCol w="1432925"/>
                <a:gridCol w="1432925"/>
              </a:tblGrid>
              <a:tr h="547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6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2993375" y="3759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{F9BAF2BC-B172-4A23-8236-768B81711B1C}</a:tableStyleId>
              </a:tblPr>
              <a:tblGrid>
                <a:gridCol w="1432925"/>
                <a:gridCol w="1432925"/>
                <a:gridCol w="1432925"/>
              </a:tblGrid>
              <a:tr h="47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2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" name="Google Shape;57;p13"/>
          <p:cNvSpPr/>
          <p:nvPr/>
        </p:nvSpPr>
        <p:spPr>
          <a:xfrm>
            <a:off x="45443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8491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1539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54587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59921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969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66017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6906550" y="1844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5992150" y="20729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32489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46205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9253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52301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61445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67541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6449350" y="45113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6144550" y="48161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6754150" y="48161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6449350" y="48161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6144550" y="51209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6449350" y="5120950"/>
            <a:ext cx="114000" cy="133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