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8036C08-3FDD-44AA-BCA6-8B418EB59560}">
  <a:tblStyle styleId="{78036C08-3FDD-44AA-BCA6-8B418EB5956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04225" y="266200"/>
            <a:ext cx="7168200" cy="9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____________________				Module 4 Topic C Quiz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61 - 22 = __________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Reba has $81 in her piggy bank. Peter has $51 in his piggy bank. How much more money does Reba have in her piggy bank than Peter? </a:t>
            </a:r>
            <a:endParaRPr/>
          </a:p>
        </p:txBody>
      </p:sp>
      <p:graphicFrame>
        <p:nvGraphicFramePr>
          <p:cNvPr id="55" name="Google Shape;55;p13"/>
          <p:cNvGraphicFramePr/>
          <p:nvPr/>
        </p:nvGraphicFramePr>
        <p:xfrm>
          <a:off x="1370800" y="1853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{78036C08-3FDD-44AA-BCA6-8B418EB59560}</a:tableStyleId>
              </a:tblPr>
              <a:tblGrid>
                <a:gridCol w="1889250"/>
                <a:gridCol w="1889250"/>
                <a:gridCol w="1889250"/>
              </a:tblGrid>
              <a:tr h="474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100s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95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6" name="Google Shape;56;p13"/>
          <p:cNvSpPr/>
          <p:nvPr/>
        </p:nvSpPr>
        <p:spPr>
          <a:xfrm>
            <a:off x="3517450" y="2566900"/>
            <a:ext cx="171000" cy="1521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3822250" y="2566900"/>
            <a:ext cx="171000" cy="1521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4127050" y="2566900"/>
            <a:ext cx="171000" cy="1521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4431850" y="2566900"/>
            <a:ext cx="171000" cy="1521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3517450" y="2795500"/>
            <a:ext cx="171000" cy="1521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4736650" y="2566900"/>
            <a:ext cx="171000" cy="1521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5422450" y="2566900"/>
            <a:ext cx="171000" cy="1521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