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D25664-EB90-4DD2-BB0E-07391B16E067}">
  <a:tblStyle styleId="{9ED25664-EB90-4DD2-BB0E-07391B16E0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66200" y="228175"/>
            <a:ext cx="7244400" cy="9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			Module 3 Topic F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Draw and label place value disks to show the numbers.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316								169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Now, compare the two numbers using one of the symbols: &gt; , &lt; , =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</a:t>
            </a:r>
            <a:endParaRPr/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316			169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Compare the following numbers.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198			20 tens			4.    4 hundred 4 tens			344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266200" y="1910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{9ED25664-EB90-4DD2-BB0E-07391B16E067}</a:tableStyleId>
              </a:tblPr>
              <a:tblGrid>
                <a:gridCol w="989250"/>
                <a:gridCol w="989250"/>
                <a:gridCol w="989250"/>
              </a:tblGrid>
              <a:tr h="2748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4076200" y="1910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{9ED25664-EB90-4DD2-BB0E-07391B16E067}</a:tableStyleId>
              </a:tblPr>
              <a:tblGrid>
                <a:gridCol w="989250"/>
                <a:gridCol w="989250"/>
                <a:gridCol w="989250"/>
              </a:tblGrid>
              <a:tr h="2748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" name="Google Shape;57;p13"/>
          <p:cNvSpPr/>
          <p:nvPr/>
        </p:nvSpPr>
        <p:spPr>
          <a:xfrm>
            <a:off x="3194350" y="5380525"/>
            <a:ext cx="691800" cy="6276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331650" y="7701375"/>
            <a:ext cx="691800" cy="6276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914300" y="7701375"/>
            <a:ext cx="691800" cy="6276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