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EC45E0E-F513-4463-A3C0-72C6EDF5D4E4}">
  <a:tblStyle styleId="{4EC45E0E-F513-4463-A3C0-72C6EDF5D4E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85200" y="266200"/>
            <a:ext cx="7206300" cy="94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__________________________				Module 3 Topic E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What is the value of the numbers moduled below? ______________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Draw place value </a:t>
            </a:r>
            <a:r>
              <a:rPr lang="en"/>
              <a:t>disks</a:t>
            </a:r>
            <a:r>
              <a:rPr lang="en"/>
              <a:t> to show 257.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Draw and label the jumps on the number line to move from 0 to 138. </a:t>
            </a:r>
            <a:endParaRPr/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952500" y="1416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{4EC45E0E-F513-4463-A3C0-72C6EDF5D4E4}</a:tableStyleId>
              </a:tblPr>
              <a:tblGrid>
                <a:gridCol w="1955800"/>
                <a:gridCol w="1955800"/>
                <a:gridCol w="1955800"/>
              </a:tblGrid>
              <a:tr h="2985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" name="Google Shape;56;p13"/>
          <p:cNvSpPr/>
          <p:nvPr/>
        </p:nvSpPr>
        <p:spPr>
          <a:xfrm>
            <a:off x="1559150" y="15781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100</a:t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559150" y="23401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100</a:t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559150" y="31783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100</a:t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3042550" y="15781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/>
              <a:t>10</a:t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3956950" y="15781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10</a:t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042550" y="24925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10</a:t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956950" y="24925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10</a:t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3499750" y="34069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10</a:t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5478375" y="15781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1</a:t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5478375" y="2492550"/>
            <a:ext cx="741600" cy="6654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1</a:t>
            </a:r>
            <a:endParaRPr/>
          </a:p>
        </p:txBody>
      </p:sp>
      <p:graphicFrame>
        <p:nvGraphicFramePr>
          <p:cNvPr id="66" name="Google Shape;66;p13"/>
          <p:cNvGraphicFramePr/>
          <p:nvPr/>
        </p:nvGraphicFramePr>
        <p:xfrm>
          <a:off x="1028700" y="5302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{4EC45E0E-F513-4463-A3C0-72C6EDF5D4E4}</a:tableStyleId>
              </a:tblPr>
              <a:tblGrid>
                <a:gridCol w="1955800"/>
                <a:gridCol w="1955800"/>
                <a:gridCol w="1955800"/>
              </a:tblGrid>
              <a:tr h="2985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7" name="Google Shape;67;p13"/>
          <p:cNvCxnSpPr/>
          <p:nvPr/>
        </p:nvCxnSpPr>
        <p:spPr>
          <a:xfrm>
            <a:off x="627450" y="9431225"/>
            <a:ext cx="6521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