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4225" y="266200"/>
            <a:ext cx="7206300" cy="9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________________________		Module 3 Topic D Quiz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 in the bills with $100, $10, and $1 to make the amount shown.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$226 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Write $226 in expanded form.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________________________________________________________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Write the value of the money shown. ______________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912675" y="1635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2208075" y="1635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503475" y="1635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798875" y="1635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912675" y="2473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2208075" y="2473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503475" y="2473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798875" y="2473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912675" y="33116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2208075" y="33116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912675" y="6588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$100</a:t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2208075" y="6588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$100</a:t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3503475" y="6588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</a:t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798875" y="65882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</a:t>
            </a: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912675" y="7426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$100</a:t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2208075" y="7426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$100</a:t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3503475" y="7426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</a:t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4798875" y="74264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</a:t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912675" y="82646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$100</a:t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2208075" y="8264600"/>
            <a:ext cx="1045800" cy="5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$100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