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058400" cx="7772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68" orient="horz"/>
        <p:guide pos="244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198575" y="1415969"/>
            <a:ext cx="32613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304225" y="228175"/>
            <a:ext cx="7225200" cy="960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Nome: ___________________				Module 2 Topic A Quiz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" sz="1600"/>
              <a:t> _______ centímetros de comprimento. </a:t>
            </a:r>
            <a:endParaRPr sz="1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 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" sz="1600"/>
              <a:t>__________</a:t>
            </a:r>
            <a:r>
              <a:rPr lang="en" sz="1600">
                <a:solidFill>
                  <a:schemeClr val="dk1"/>
                </a:solidFill>
              </a:rPr>
              <a:t>centímetros de comprimento. 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 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" sz="1600"/>
              <a:t>Qual </a:t>
            </a:r>
            <a:r>
              <a:rPr lang="en" sz="1600"/>
              <a:t>objeto</a:t>
            </a:r>
            <a:r>
              <a:rPr lang="en" sz="1600"/>
              <a:t> e maior?  O lápis ou o lápis de cera?</a:t>
            </a:r>
            <a:endParaRPr sz="1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 </a:t>
            </a:r>
            <a:endParaRPr sz="16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 sz="1700">
                <a:solidFill>
                  <a:srgbClr val="202124"/>
                </a:solidFill>
                <a:highlight>
                  <a:srgbClr val="F8F9FA"/>
                </a:highlight>
              </a:rPr>
              <a:t>Quanto mais comprido é o lápis do que o giz de cera?</a:t>
            </a:r>
            <a:endParaRPr sz="17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b="42398" l="0" r="0" t="41615"/>
          <a:stretch/>
        </p:blipFill>
        <p:spPr>
          <a:xfrm>
            <a:off x="630200" y="963050"/>
            <a:ext cx="4199350" cy="671276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/>
          <p:nvPr/>
        </p:nvSpPr>
        <p:spPr>
          <a:xfrm>
            <a:off x="627450" y="1749275"/>
            <a:ext cx="418200" cy="418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1045650" y="1749275"/>
            <a:ext cx="418200" cy="418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/>
          <p:nvPr/>
        </p:nvSpPr>
        <p:spPr>
          <a:xfrm>
            <a:off x="1463850" y="1749275"/>
            <a:ext cx="418200" cy="418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/>
          <p:cNvSpPr/>
          <p:nvPr/>
        </p:nvSpPr>
        <p:spPr>
          <a:xfrm>
            <a:off x="1882050" y="1749275"/>
            <a:ext cx="418200" cy="418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/>
          <p:cNvSpPr/>
          <p:nvPr/>
        </p:nvSpPr>
        <p:spPr>
          <a:xfrm>
            <a:off x="2300250" y="1749275"/>
            <a:ext cx="418200" cy="418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3"/>
          <p:cNvSpPr/>
          <p:nvPr/>
        </p:nvSpPr>
        <p:spPr>
          <a:xfrm>
            <a:off x="2718450" y="1749275"/>
            <a:ext cx="418200" cy="418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/>
          <p:cNvSpPr/>
          <p:nvPr/>
        </p:nvSpPr>
        <p:spPr>
          <a:xfrm>
            <a:off x="3136650" y="1749275"/>
            <a:ext cx="418200" cy="418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3"/>
          <p:cNvSpPr/>
          <p:nvPr/>
        </p:nvSpPr>
        <p:spPr>
          <a:xfrm>
            <a:off x="3554850" y="1749275"/>
            <a:ext cx="418200" cy="418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3"/>
          <p:cNvSpPr/>
          <p:nvPr/>
        </p:nvSpPr>
        <p:spPr>
          <a:xfrm>
            <a:off x="3973050" y="1749275"/>
            <a:ext cx="418200" cy="418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3"/>
          <p:cNvSpPr/>
          <p:nvPr/>
        </p:nvSpPr>
        <p:spPr>
          <a:xfrm>
            <a:off x="4411350" y="1749275"/>
            <a:ext cx="418200" cy="418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6" name="Google Shape;66;p13"/>
          <p:cNvPicPr preferRelativeResize="0"/>
          <p:nvPr/>
        </p:nvPicPr>
        <p:blipFill rotWithShape="1">
          <a:blip r:embed="rId4">
            <a:alphaModFix/>
          </a:blip>
          <a:srcRect b="35555" l="0" r="0" t="34003"/>
          <a:stretch/>
        </p:blipFill>
        <p:spPr>
          <a:xfrm>
            <a:off x="630200" y="3355975"/>
            <a:ext cx="2088250" cy="579925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3"/>
          <p:cNvSpPr/>
          <p:nvPr/>
        </p:nvSpPr>
        <p:spPr>
          <a:xfrm>
            <a:off x="627450" y="3959075"/>
            <a:ext cx="418200" cy="418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3"/>
          <p:cNvSpPr/>
          <p:nvPr/>
        </p:nvSpPr>
        <p:spPr>
          <a:xfrm>
            <a:off x="1045650" y="3959075"/>
            <a:ext cx="418200" cy="418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3"/>
          <p:cNvSpPr/>
          <p:nvPr/>
        </p:nvSpPr>
        <p:spPr>
          <a:xfrm>
            <a:off x="1463850" y="3959075"/>
            <a:ext cx="418200" cy="418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3"/>
          <p:cNvSpPr/>
          <p:nvPr/>
        </p:nvSpPr>
        <p:spPr>
          <a:xfrm>
            <a:off x="1882050" y="3959075"/>
            <a:ext cx="418200" cy="418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3"/>
          <p:cNvSpPr/>
          <p:nvPr/>
        </p:nvSpPr>
        <p:spPr>
          <a:xfrm>
            <a:off x="2300250" y="3959075"/>
            <a:ext cx="418200" cy="418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