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04225" y="228175"/>
            <a:ext cx="7225200" cy="9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Name: ___________________				Module 2 Topic A Quiz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The pencil is _______ centimeter cubes long. 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The crayon is _______ centimeter cubes long.  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Is the pencil or crayon longer?  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How much longer is the pencil than the crayon? </a:t>
            </a:r>
            <a:endParaRPr sz="1600"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42398" l="0" r="0" t="41615"/>
          <a:stretch/>
        </p:blipFill>
        <p:spPr>
          <a:xfrm>
            <a:off x="630200" y="963050"/>
            <a:ext cx="4199350" cy="6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6274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0456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4638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18820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23002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27184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1366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35548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39730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44113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4">
            <a:alphaModFix/>
          </a:blip>
          <a:srcRect b="35555" l="0" r="0" t="34003"/>
          <a:stretch/>
        </p:blipFill>
        <p:spPr>
          <a:xfrm>
            <a:off x="630200" y="3355975"/>
            <a:ext cx="2088250" cy="5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/>
          <p:nvPr/>
        </p:nvSpPr>
        <p:spPr>
          <a:xfrm>
            <a:off x="6274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10456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14638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18820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23002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