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  <p:sldMasterId id="2147483672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Indie Flower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c00aaae293_0_129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c00aaae293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docs.google.com/document/d/1ocWhC0rioLnA15ThsnCPgSxAPO2StLip/copy" TargetMode="External"/><Relationship Id="rId3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5.png"/><Relationship Id="rId13" Type="http://schemas.openxmlformats.org/officeDocument/2006/relationships/image" Target="../media/image3.png"/><Relationship Id="rId1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5" Type="http://schemas.openxmlformats.org/officeDocument/2006/relationships/image" Target="../media/image17.png"/><Relationship Id="rId14" Type="http://schemas.openxmlformats.org/officeDocument/2006/relationships/image" Target="../media/image4.png"/><Relationship Id="rId17" Type="http://schemas.openxmlformats.org/officeDocument/2006/relationships/image" Target="../media/image18.png"/><Relationship Id="rId16" Type="http://schemas.openxmlformats.org/officeDocument/2006/relationships/image" Target="../media/image35.png"/><Relationship Id="rId5" Type="http://schemas.openxmlformats.org/officeDocument/2006/relationships/image" Target="../media/image10.png"/><Relationship Id="rId6" Type="http://schemas.openxmlformats.org/officeDocument/2006/relationships/image" Target="../media/image23.png"/><Relationship Id="rId18" Type="http://schemas.openxmlformats.org/officeDocument/2006/relationships/image" Target="../media/image16.png"/><Relationship Id="rId7" Type="http://schemas.openxmlformats.org/officeDocument/2006/relationships/image" Target="../media/image8.png"/><Relationship Id="rId8" Type="http://schemas.openxmlformats.org/officeDocument/2006/relationships/image" Target="../media/image19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7.png"/><Relationship Id="rId3" Type="http://schemas.openxmlformats.org/officeDocument/2006/relationships/image" Target="../media/image12.png"/><Relationship Id="rId4" Type="http://schemas.openxmlformats.org/officeDocument/2006/relationships/image" Target="../media/image24.png"/><Relationship Id="rId5" Type="http://schemas.openxmlformats.org/officeDocument/2006/relationships/image" Target="../media/image26.png"/><Relationship Id="rId6" Type="http://schemas.openxmlformats.org/officeDocument/2006/relationships/image" Target="../media/image11.png"/><Relationship Id="rId7" Type="http://schemas.openxmlformats.org/officeDocument/2006/relationships/image" Target="../media/image13.png"/><Relationship Id="rId8" Type="http://schemas.openxmlformats.org/officeDocument/2006/relationships/image" Target="../media/image2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" name="Google Shape;65;p16">
            <a:hlinkClick r:id="rId2"/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7722" y="3"/>
            <a:ext cx="690856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0" name="Google Shape;8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4" name="Google Shape;84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5" name="Google Shape;85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2" name="Google Shape;92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6" name="Google Shape;96;p24"/>
          <p:cNvPicPr preferRelativeResize="0"/>
          <p:nvPr/>
        </p:nvPicPr>
        <p:blipFill rotWithShape="1">
          <a:blip r:embed="rId2">
            <a:alphaModFix/>
          </a:blip>
          <a:srcRect b="10208" l="0" r="0" t="43306"/>
          <a:stretch/>
        </p:blipFill>
        <p:spPr>
          <a:xfrm>
            <a:off x="2926975" y="4171250"/>
            <a:ext cx="5797400" cy="9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315673" cy="58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6325" y="0"/>
            <a:ext cx="2315673" cy="58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2315673" cy="58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9150" y="0"/>
            <a:ext cx="2315673" cy="58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4"/>
          <p:cNvPicPr preferRelativeResize="0"/>
          <p:nvPr/>
        </p:nvPicPr>
        <p:blipFill rotWithShape="1">
          <a:blip r:embed="rId4">
            <a:alphaModFix/>
          </a:blip>
          <a:srcRect b="8510" l="4998" r="8518" t="16504"/>
          <a:stretch/>
        </p:blipFill>
        <p:spPr>
          <a:xfrm flipH="1">
            <a:off x="8111600" y="2562253"/>
            <a:ext cx="1055750" cy="1832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4"/>
          <p:cNvPicPr preferRelativeResize="0"/>
          <p:nvPr/>
        </p:nvPicPr>
        <p:blipFill rotWithShape="1">
          <a:blip r:embed="rId5">
            <a:alphaModFix/>
          </a:blip>
          <a:srcRect b="19188" l="17973" r="17973" t="36700"/>
          <a:stretch/>
        </p:blipFill>
        <p:spPr>
          <a:xfrm>
            <a:off x="64500" y="4245500"/>
            <a:ext cx="1220225" cy="84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7625" y="-432325"/>
            <a:ext cx="3251550" cy="236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59275" y="-432325"/>
            <a:ext cx="3251550" cy="236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2413" y="2190150"/>
            <a:ext cx="7079175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2413" y="3034850"/>
            <a:ext cx="7079175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2425" y="1345238"/>
            <a:ext cx="7079175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07351" y="4013175"/>
            <a:ext cx="1109274" cy="95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72224" y="4013175"/>
            <a:ext cx="835125" cy="83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4161000" y="4081050"/>
            <a:ext cx="822001" cy="81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6939126" y="4150488"/>
            <a:ext cx="565624" cy="67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4"/>
          <p:cNvPicPr preferRelativeResize="0"/>
          <p:nvPr/>
        </p:nvPicPr>
        <p:blipFill rotWithShape="1">
          <a:blip r:embed="rId12">
            <a:alphaModFix/>
          </a:blip>
          <a:srcRect b="16212" l="3787" r="7093" t="2027"/>
          <a:stretch/>
        </p:blipFill>
        <p:spPr>
          <a:xfrm>
            <a:off x="64500" y="2416500"/>
            <a:ext cx="866400" cy="134027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" name="Google Shape;113;p24"/>
          <p:cNvPicPr preferRelativeResize="0"/>
          <p:nvPr/>
        </p:nvPicPr>
        <p:blipFill rotWithShape="1">
          <a:blip r:embed="rId13">
            <a:alphaModFix/>
          </a:blip>
          <a:srcRect b="0" l="12807" r="13419" t="0"/>
          <a:stretch/>
        </p:blipFill>
        <p:spPr>
          <a:xfrm>
            <a:off x="8246325" y="1267525"/>
            <a:ext cx="814174" cy="11035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14" name="Google Shape;114;p24"/>
          <p:cNvGrpSpPr/>
          <p:nvPr/>
        </p:nvGrpSpPr>
        <p:grpSpPr>
          <a:xfrm>
            <a:off x="11" y="11"/>
            <a:ext cx="647139" cy="876941"/>
            <a:chOff x="1858025" y="991650"/>
            <a:chExt cx="2233825" cy="3067300"/>
          </a:xfrm>
        </p:grpSpPr>
        <p:pic>
          <p:nvPicPr>
            <p:cNvPr id="115" name="Google Shape;115;p24"/>
            <p:cNvPicPr preferRelativeResize="0"/>
            <p:nvPr/>
          </p:nvPicPr>
          <p:blipFill rotWithShape="1">
            <a:blip r:embed="rId14">
              <a:alphaModFix/>
            </a:blip>
            <a:srcRect b="0" l="11262" r="6106" t="15433"/>
            <a:stretch/>
          </p:blipFill>
          <p:spPr>
            <a:xfrm>
              <a:off x="1858025" y="1772700"/>
              <a:ext cx="2233825" cy="22862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16" name="Google Shape;116;p24"/>
            <p:cNvCxnSpPr/>
            <p:nvPr/>
          </p:nvCxnSpPr>
          <p:spPr>
            <a:xfrm>
              <a:off x="2922750" y="991650"/>
              <a:ext cx="0" cy="906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7" name="Google Shape;117;p24"/>
          <p:cNvGrpSpPr/>
          <p:nvPr/>
        </p:nvGrpSpPr>
        <p:grpSpPr>
          <a:xfrm>
            <a:off x="8472448" y="11"/>
            <a:ext cx="647139" cy="876941"/>
            <a:chOff x="1858025" y="991650"/>
            <a:chExt cx="2233825" cy="3067300"/>
          </a:xfrm>
        </p:grpSpPr>
        <p:pic>
          <p:nvPicPr>
            <p:cNvPr id="118" name="Google Shape;118;p24"/>
            <p:cNvPicPr preferRelativeResize="0"/>
            <p:nvPr/>
          </p:nvPicPr>
          <p:blipFill rotWithShape="1">
            <a:blip r:embed="rId14">
              <a:alphaModFix/>
            </a:blip>
            <a:srcRect b="0" l="11262" r="6106" t="15433"/>
            <a:stretch/>
          </p:blipFill>
          <p:spPr>
            <a:xfrm>
              <a:off x="1858025" y="1772700"/>
              <a:ext cx="2233825" cy="22862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19" name="Google Shape;119;p24"/>
            <p:cNvCxnSpPr/>
            <p:nvPr/>
          </p:nvCxnSpPr>
          <p:spPr>
            <a:xfrm>
              <a:off x="2922750" y="991650"/>
              <a:ext cx="0" cy="906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20" name="Google Shape;120;p2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653150" y="4228401"/>
            <a:ext cx="680150" cy="68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530050" y="4412617"/>
            <a:ext cx="744275" cy="516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323551" y="4558578"/>
            <a:ext cx="504050" cy="56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2425" y="3796700"/>
            <a:ext cx="7079175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31775" y="3818800"/>
            <a:ext cx="1817759" cy="134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4"/>
          <p:cNvSpPr txBox="1"/>
          <p:nvPr/>
        </p:nvSpPr>
        <p:spPr>
          <a:xfrm>
            <a:off x="7788825" y="4979125"/>
            <a:ext cx="149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5"/>
                </a:solidFill>
              </a:rPr>
              <a:t>Teaching with a Side of Fun</a:t>
            </a:r>
            <a:endParaRPr sz="800">
              <a:solidFill>
                <a:schemeClr val="accent5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8" name="Google Shape;128;p25"/>
          <p:cNvPicPr preferRelativeResize="0"/>
          <p:nvPr/>
        </p:nvPicPr>
        <p:blipFill rotWithShape="1">
          <a:blip r:embed="rId2">
            <a:alphaModFix/>
          </a:blip>
          <a:srcRect b="0" l="6953" r="51306" t="79895"/>
          <a:stretch/>
        </p:blipFill>
        <p:spPr>
          <a:xfrm>
            <a:off x="1969400" y="3528513"/>
            <a:ext cx="3080975" cy="71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5834" y="4507076"/>
            <a:ext cx="1128795" cy="363164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0" name="Google Shape;13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1314" y="4507076"/>
            <a:ext cx="859178" cy="363164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19018" y="4443026"/>
            <a:ext cx="1514387" cy="427213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2" name="Google Shape;13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80782" y="4353112"/>
            <a:ext cx="1059880" cy="607063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3" name="Google Shape;133;p25"/>
          <p:cNvSpPr txBox="1"/>
          <p:nvPr/>
        </p:nvSpPr>
        <p:spPr>
          <a:xfrm>
            <a:off x="2683377" y="75475"/>
            <a:ext cx="60615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Indie Flower"/>
                <a:ea typeface="Indie Flower"/>
                <a:cs typeface="Indie Flower"/>
                <a:sym typeface="Indie Flower"/>
              </a:rPr>
              <a:t>Thank you for your support and using the digital work I have taken a long time to create! I hope your students enjoy this &amp; you find it useful. </a:t>
            </a:r>
            <a:endParaRPr sz="2000">
              <a:latin typeface="Indie Flower"/>
              <a:ea typeface="Indie Flower"/>
              <a:cs typeface="Indie Flower"/>
              <a:sym typeface="Indie Flow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Indie Flower"/>
              <a:ea typeface="Indie Flower"/>
              <a:cs typeface="Indie Flower"/>
              <a:sym typeface="Indie Flow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Indie Flower"/>
                <a:ea typeface="Indie Flower"/>
                <a:cs typeface="Indie Flower"/>
                <a:sym typeface="Indie Flower"/>
              </a:rPr>
              <a:t>PLEASE DO NOT COPY &amp; SELL THIS AS YOUR OWN.</a:t>
            </a:r>
            <a:endParaRPr b="1" sz="2000">
              <a:latin typeface="Indie Flower"/>
              <a:ea typeface="Indie Flower"/>
              <a:cs typeface="Indie Flower"/>
              <a:sym typeface="Indie Flow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Indie Flower"/>
              <a:ea typeface="Indie Flower"/>
              <a:cs typeface="Indie Flower"/>
              <a:sym typeface="Indie Flow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Indie Flower"/>
                <a:ea typeface="Indie Flower"/>
                <a:cs typeface="Indie Flower"/>
                <a:sym typeface="Indie Flower"/>
              </a:rPr>
              <a:t>If you find my work useful, please consider donating below. </a:t>
            </a:r>
            <a:endParaRPr sz="2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descr="you saying &quot;really appreciate&quot; in a sparkly word balloon" id="134" name="Google Shape;134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1425" y="476350"/>
            <a:ext cx="2153525" cy="215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/>
          <p:cNvPicPr preferRelativeResize="0"/>
          <p:nvPr/>
        </p:nvPicPr>
        <p:blipFill rotWithShape="1">
          <a:blip r:embed="rId2">
            <a:alphaModFix/>
          </a:blip>
          <a:srcRect b="3141" l="56009" r="9196" t="84124"/>
          <a:stretch/>
        </p:blipFill>
        <p:spPr>
          <a:xfrm>
            <a:off x="5050379" y="3659365"/>
            <a:ext cx="2490264" cy="45213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5"/>
          <p:cNvSpPr/>
          <p:nvPr/>
        </p:nvSpPr>
        <p:spPr>
          <a:xfrm>
            <a:off x="2088000" y="3546713"/>
            <a:ext cx="2868300" cy="6957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5"/>
          <p:cNvSpPr/>
          <p:nvPr/>
        </p:nvSpPr>
        <p:spPr>
          <a:xfrm>
            <a:off x="5118050" y="3528513"/>
            <a:ext cx="2422500" cy="6957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5"/>
          <p:cNvPicPr preferRelativeResize="0"/>
          <p:nvPr/>
        </p:nvPicPr>
        <p:blipFill rotWithShape="1">
          <a:blip r:embed="rId8">
            <a:alphaModFix/>
          </a:blip>
          <a:srcRect b="0" l="0" r="0" t="6200"/>
          <a:stretch/>
        </p:blipFill>
        <p:spPr>
          <a:xfrm>
            <a:off x="4821863" y="2357975"/>
            <a:ext cx="1404175" cy="90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42.png"/><Relationship Id="rId84" Type="http://schemas.openxmlformats.org/officeDocument/2006/relationships/image" Target="../media/image61.png"/><Relationship Id="rId83" Type="http://schemas.openxmlformats.org/officeDocument/2006/relationships/hyperlink" Target="https://youtu.be/0YsRgWa4-JA" TargetMode="External"/><Relationship Id="rId42" Type="http://schemas.openxmlformats.org/officeDocument/2006/relationships/image" Target="../media/image41.png"/><Relationship Id="rId86" Type="http://schemas.openxmlformats.org/officeDocument/2006/relationships/image" Target="../media/image60.png"/><Relationship Id="rId41" Type="http://schemas.openxmlformats.org/officeDocument/2006/relationships/hyperlink" Target="https://youtu.be/nhQHDhcBq9U" TargetMode="External"/><Relationship Id="rId85" Type="http://schemas.openxmlformats.org/officeDocument/2006/relationships/hyperlink" Target="https://youtu.be/apOpeggU914" TargetMode="External"/><Relationship Id="rId44" Type="http://schemas.openxmlformats.org/officeDocument/2006/relationships/image" Target="../media/image48.png"/><Relationship Id="rId43" Type="http://schemas.openxmlformats.org/officeDocument/2006/relationships/hyperlink" Target="https://youtu.be/wZTA2HAKli4" TargetMode="External"/><Relationship Id="rId46" Type="http://schemas.openxmlformats.org/officeDocument/2006/relationships/image" Target="../media/image43.png"/><Relationship Id="rId45" Type="http://schemas.openxmlformats.org/officeDocument/2006/relationships/hyperlink" Target="https://youtu.be/Q30xaKv2l8s" TargetMode="External"/><Relationship Id="rId80" Type="http://schemas.openxmlformats.org/officeDocument/2006/relationships/image" Target="../media/image67.png"/><Relationship Id="rId82" Type="http://schemas.openxmlformats.org/officeDocument/2006/relationships/image" Target="../media/image66.png"/><Relationship Id="rId81" Type="http://schemas.openxmlformats.org/officeDocument/2006/relationships/hyperlink" Target="https://youtu.be/vdwWiWCGGvk" TargetMode="Externa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jpg"/><Relationship Id="rId4" Type="http://schemas.openxmlformats.org/officeDocument/2006/relationships/hyperlink" Target="https://www.youtube.com/watch?v=_-rwunReHKA" TargetMode="External"/><Relationship Id="rId9" Type="http://schemas.openxmlformats.org/officeDocument/2006/relationships/image" Target="../media/image28.png"/><Relationship Id="rId48" Type="http://schemas.openxmlformats.org/officeDocument/2006/relationships/image" Target="../media/image49.png"/><Relationship Id="rId47" Type="http://schemas.openxmlformats.org/officeDocument/2006/relationships/hyperlink" Target="https://www.youtube.com/embed/Kzej9epcjfg" TargetMode="External"/><Relationship Id="rId49" Type="http://schemas.openxmlformats.org/officeDocument/2006/relationships/hyperlink" Target="https://www.youtube.com/embed/WC5jBDeXtsE" TargetMode="External"/><Relationship Id="rId5" Type="http://schemas.openxmlformats.org/officeDocument/2006/relationships/image" Target="../media/image39.png"/><Relationship Id="rId6" Type="http://schemas.openxmlformats.org/officeDocument/2006/relationships/hyperlink" Target="https://www.youtube.com/watch?v=hymxNlpgcxU" TargetMode="External"/><Relationship Id="rId7" Type="http://schemas.openxmlformats.org/officeDocument/2006/relationships/image" Target="../media/image22.png"/><Relationship Id="rId8" Type="http://schemas.openxmlformats.org/officeDocument/2006/relationships/hyperlink" Target="https://www.youtube.com/watch?v=Ke1rg2wWXFQ" TargetMode="External"/><Relationship Id="rId73" Type="http://schemas.openxmlformats.org/officeDocument/2006/relationships/hyperlink" Target="https://youtu.be/E4F5pgUx03M" TargetMode="External"/><Relationship Id="rId72" Type="http://schemas.openxmlformats.org/officeDocument/2006/relationships/image" Target="../media/image59.png"/><Relationship Id="rId31" Type="http://schemas.openxmlformats.org/officeDocument/2006/relationships/hyperlink" Target="https://youtu.be/qJC5bXtYm9w" TargetMode="External"/><Relationship Id="rId75" Type="http://schemas.openxmlformats.org/officeDocument/2006/relationships/hyperlink" Target="https://youtu.be/_QzYDTdryW0" TargetMode="External"/><Relationship Id="rId30" Type="http://schemas.openxmlformats.org/officeDocument/2006/relationships/image" Target="../media/image38.png"/><Relationship Id="rId74" Type="http://schemas.openxmlformats.org/officeDocument/2006/relationships/image" Target="../media/image55.png"/><Relationship Id="rId33" Type="http://schemas.openxmlformats.org/officeDocument/2006/relationships/hyperlink" Target="https://youtu.be/ng_iJYGaI8Q" TargetMode="External"/><Relationship Id="rId77" Type="http://schemas.openxmlformats.org/officeDocument/2006/relationships/hyperlink" Target="https://youtu.be/WQtHWKBc21I" TargetMode="External"/><Relationship Id="rId32" Type="http://schemas.openxmlformats.org/officeDocument/2006/relationships/image" Target="../media/image36.png"/><Relationship Id="rId76" Type="http://schemas.openxmlformats.org/officeDocument/2006/relationships/image" Target="../media/image54.png"/><Relationship Id="rId35" Type="http://schemas.openxmlformats.org/officeDocument/2006/relationships/hyperlink" Target="https://www.youtube.com/watch?v=GTyOE7IQI5A" TargetMode="External"/><Relationship Id="rId79" Type="http://schemas.openxmlformats.org/officeDocument/2006/relationships/hyperlink" Target="https://youtu.be/kCG2s8xYMjw" TargetMode="External"/><Relationship Id="rId34" Type="http://schemas.openxmlformats.org/officeDocument/2006/relationships/image" Target="../media/image51.png"/><Relationship Id="rId78" Type="http://schemas.openxmlformats.org/officeDocument/2006/relationships/image" Target="../media/image57.png"/><Relationship Id="rId71" Type="http://schemas.openxmlformats.org/officeDocument/2006/relationships/hyperlink" Target="https://youtu.be/2VyLT4mLHXE" TargetMode="External"/><Relationship Id="rId70" Type="http://schemas.openxmlformats.org/officeDocument/2006/relationships/image" Target="../media/image56.png"/><Relationship Id="rId37" Type="http://schemas.openxmlformats.org/officeDocument/2006/relationships/hyperlink" Target="https://www.youtube.com/embed/99jBouS1jwE" TargetMode="External"/><Relationship Id="rId36" Type="http://schemas.openxmlformats.org/officeDocument/2006/relationships/image" Target="../media/image68.png"/><Relationship Id="rId39" Type="http://schemas.openxmlformats.org/officeDocument/2006/relationships/hyperlink" Target="https://youtu.be/P52RfUrIjGI" TargetMode="External"/><Relationship Id="rId38" Type="http://schemas.openxmlformats.org/officeDocument/2006/relationships/image" Target="../media/image44.jpg"/><Relationship Id="rId62" Type="http://schemas.openxmlformats.org/officeDocument/2006/relationships/image" Target="../media/image64.jpg"/><Relationship Id="rId61" Type="http://schemas.openxmlformats.org/officeDocument/2006/relationships/hyperlink" Target="https://www.youtube.com/embed/l79uMugy2no" TargetMode="External"/><Relationship Id="rId20" Type="http://schemas.openxmlformats.org/officeDocument/2006/relationships/hyperlink" Target="https://www.youtube.com/watch?v=M28euBtNMUU" TargetMode="External"/><Relationship Id="rId64" Type="http://schemas.openxmlformats.org/officeDocument/2006/relationships/image" Target="../media/image58.png"/><Relationship Id="rId63" Type="http://schemas.openxmlformats.org/officeDocument/2006/relationships/hyperlink" Target="https://youtu.be/nXKenf8UIcc" TargetMode="External"/><Relationship Id="rId22" Type="http://schemas.openxmlformats.org/officeDocument/2006/relationships/hyperlink" Target="https://www.youtube.com/watch?v=i-qxhyySxeY" TargetMode="External"/><Relationship Id="rId66" Type="http://schemas.openxmlformats.org/officeDocument/2006/relationships/image" Target="../media/image62.png"/><Relationship Id="rId21" Type="http://schemas.openxmlformats.org/officeDocument/2006/relationships/image" Target="../media/image46.png"/><Relationship Id="rId65" Type="http://schemas.openxmlformats.org/officeDocument/2006/relationships/hyperlink" Target="https://youtu.be/1prDct8KJRY" TargetMode="External"/><Relationship Id="rId24" Type="http://schemas.openxmlformats.org/officeDocument/2006/relationships/hyperlink" Target="https://youtu.be/liXvrPI-Nps" TargetMode="External"/><Relationship Id="rId68" Type="http://schemas.openxmlformats.org/officeDocument/2006/relationships/image" Target="../media/image63.png"/><Relationship Id="rId23" Type="http://schemas.openxmlformats.org/officeDocument/2006/relationships/image" Target="../media/image29.png"/><Relationship Id="rId67" Type="http://schemas.openxmlformats.org/officeDocument/2006/relationships/hyperlink" Target="https://youtu.be/rkP6yKyd0jw" TargetMode="External"/><Relationship Id="rId60" Type="http://schemas.openxmlformats.org/officeDocument/2006/relationships/image" Target="../media/image47.png"/><Relationship Id="rId26" Type="http://schemas.openxmlformats.org/officeDocument/2006/relationships/hyperlink" Target="https://youtu.be/UgYQHqvsbTM" TargetMode="External"/><Relationship Id="rId25" Type="http://schemas.openxmlformats.org/officeDocument/2006/relationships/image" Target="../media/image34.png"/><Relationship Id="rId69" Type="http://schemas.openxmlformats.org/officeDocument/2006/relationships/hyperlink" Target="https://youtu.be/2oVn0cBqqUM" TargetMode="External"/><Relationship Id="rId28" Type="http://schemas.openxmlformats.org/officeDocument/2006/relationships/image" Target="../media/image32.png"/><Relationship Id="rId27" Type="http://schemas.openxmlformats.org/officeDocument/2006/relationships/image" Target="../media/image31.png"/><Relationship Id="rId29" Type="http://schemas.openxmlformats.org/officeDocument/2006/relationships/hyperlink" Target="https://youtu.be/VvfPcC9GIOY" TargetMode="External"/><Relationship Id="rId51" Type="http://schemas.openxmlformats.org/officeDocument/2006/relationships/hyperlink" Target="https://youtu.be/ThWu2iQBhgA" TargetMode="External"/><Relationship Id="rId50" Type="http://schemas.openxmlformats.org/officeDocument/2006/relationships/image" Target="../media/image50.jpg"/><Relationship Id="rId53" Type="http://schemas.openxmlformats.org/officeDocument/2006/relationships/hyperlink" Target="https://youtu.be/6PaEyPvl8rM" TargetMode="External"/><Relationship Id="rId52" Type="http://schemas.openxmlformats.org/officeDocument/2006/relationships/image" Target="../media/image53.png"/><Relationship Id="rId11" Type="http://schemas.openxmlformats.org/officeDocument/2006/relationships/image" Target="../media/image21.png"/><Relationship Id="rId55" Type="http://schemas.openxmlformats.org/officeDocument/2006/relationships/hyperlink" Target="https://youtu.be/rs5hloQDwTg" TargetMode="External"/><Relationship Id="rId10" Type="http://schemas.openxmlformats.org/officeDocument/2006/relationships/hyperlink" Target="https://youtu.be/uffOVkzeNdA" TargetMode="External"/><Relationship Id="rId54" Type="http://schemas.openxmlformats.org/officeDocument/2006/relationships/image" Target="../media/image65.png"/><Relationship Id="rId13" Type="http://schemas.openxmlformats.org/officeDocument/2006/relationships/image" Target="../media/image30.png"/><Relationship Id="rId57" Type="http://schemas.openxmlformats.org/officeDocument/2006/relationships/hyperlink" Target="https://youtu.be/9r2SpXlZ4XA" TargetMode="External"/><Relationship Id="rId12" Type="http://schemas.openxmlformats.org/officeDocument/2006/relationships/hyperlink" Target="https://youtu.be/XE7WIn96wMU" TargetMode="External"/><Relationship Id="rId56" Type="http://schemas.openxmlformats.org/officeDocument/2006/relationships/image" Target="../media/image52.png"/><Relationship Id="rId15" Type="http://schemas.openxmlformats.org/officeDocument/2006/relationships/image" Target="../media/image37.png"/><Relationship Id="rId59" Type="http://schemas.openxmlformats.org/officeDocument/2006/relationships/hyperlink" Target="https://youtu.be/bK2GmRnW_AI" TargetMode="External"/><Relationship Id="rId14" Type="http://schemas.openxmlformats.org/officeDocument/2006/relationships/hyperlink" Target="https://youtu.be/lFbMbpEpeyQ" TargetMode="External"/><Relationship Id="rId58" Type="http://schemas.openxmlformats.org/officeDocument/2006/relationships/image" Target="../media/image45.png"/><Relationship Id="rId17" Type="http://schemas.openxmlformats.org/officeDocument/2006/relationships/image" Target="../media/image40.png"/><Relationship Id="rId16" Type="http://schemas.openxmlformats.org/officeDocument/2006/relationships/hyperlink" Target="https://youtu.be/hh7XYiAR8NE" TargetMode="External"/><Relationship Id="rId19" Type="http://schemas.openxmlformats.org/officeDocument/2006/relationships/image" Target="../media/image33.jpg"/><Relationship Id="rId18" Type="http://schemas.openxmlformats.org/officeDocument/2006/relationships/hyperlink" Target="https://www.youtube.com/embed/_B5Jhdlx_K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76903" y="666927"/>
            <a:ext cx="710784" cy="670720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4" name="Google Shape;144;p26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43120" y="656316"/>
            <a:ext cx="710791" cy="67104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5" name="Google Shape;145;p26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310017" y="676215"/>
            <a:ext cx="710785" cy="66504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6" name="Google Shape;146;p26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840012" y="727368"/>
            <a:ext cx="871288" cy="6165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26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763639" y="677606"/>
            <a:ext cx="520577" cy="671066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8" name="Google Shape;148;p26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909305" y="678508"/>
            <a:ext cx="520558" cy="672467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9" name="Google Shape;149;p26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332771" y="675800"/>
            <a:ext cx="523635" cy="674673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0" name="Google Shape;150;p26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198779" y="1476625"/>
            <a:ext cx="731743" cy="701078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1" name="Google Shape;151;p26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461575" y="1494469"/>
            <a:ext cx="668695" cy="701078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2" name="Google Shape;152;p26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033164" y="1482820"/>
            <a:ext cx="731742" cy="701089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3" name="Google Shape;153;p26">
            <a:hlinkClick r:id="rId24"/>
          </p:cNvPr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4806928" y="1494380"/>
            <a:ext cx="904910" cy="67225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4" name="Google Shape;154;p26">
            <a:hlinkClick r:id="rId26"/>
          </p:cNvPr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3836764" y="1511697"/>
            <a:ext cx="904910" cy="67223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5" name="Google Shape;155;p26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6482775" y="671333"/>
            <a:ext cx="520558" cy="67481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6" name="Google Shape;156;p26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777100" y="1478351"/>
            <a:ext cx="520575" cy="715400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7" name="Google Shape;157;p26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068117" y="676966"/>
            <a:ext cx="520558" cy="672351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8" name="Google Shape;158;p26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491541" y="2313072"/>
            <a:ext cx="553165" cy="72505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9" name="Google Shape;159;p26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745893" y="2326970"/>
            <a:ext cx="707918" cy="69725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0" name="Google Shape;160;p26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015763" y="2323175"/>
            <a:ext cx="646926" cy="704815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1" name="Google Shape;161;p26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082459" y="2285295"/>
            <a:ext cx="553165" cy="736430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2" name="Google Shape;162;p26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3673375" y="2285312"/>
            <a:ext cx="553175" cy="754189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3" name="Google Shape;163;p26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367477" y="1559772"/>
            <a:ext cx="822399" cy="622980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4" name="Google Shape;164;p26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7239446" y="1563164"/>
            <a:ext cx="822400" cy="633248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5" name="Google Shape;165;p26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5979850" y="2364155"/>
            <a:ext cx="553174" cy="671733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6" name="Google Shape;166;p26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5481013" y="2321623"/>
            <a:ext cx="461090" cy="708049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7" name="Google Shape;167;p26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4264300" y="2477693"/>
            <a:ext cx="680150" cy="561807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8" name="Google Shape;168;p26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4982200" y="2310546"/>
            <a:ext cx="461075" cy="730179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9" name="Google Shape;169;p26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6570775" y="2478979"/>
            <a:ext cx="822400" cy="559233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0" name="Google Shape;170;p26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782500" y="3261031"/>
            <a:ext cx="822400" cy="538268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1" name="Google Shape;171;p26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7430925" y="2410244"/>
            <a:ext cx="620325" cy="625655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2" name="Google Shape;172;p26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4386002" y="3178464"/>
            <a:ext cx="620311" cy="618700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3" name="Google Shape;173;p26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3673375" y="3176301"/>
            <a:ext cx="644153" cy="623000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4" name="Google Shape;174;p26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5058079" y="3201226"/>
            <a:ext cx="704884" cy="57318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5" name="Google Shape;175;p26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6378675" y="3169110"/>
            <a:ext cx="461075" cy="637390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6" name="Google Shape;176;p26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5840275" y="3157540"/>
            <a:ext cx="461075" cy="63730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7" name="Google Shape;177;p26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1016425" y="3192124"/>
            <a:ext cx="517131" cy="618251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8" name="Google Shape;178;p26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1582569" y="3173025"/>
            <a:ext cx="524156" cy="630961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9" name="Google Shape;179;p26">
            <a:hlinkClick r:id="rId75"/>
          </p:cNvPr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2188500" y="3173039"/>
            <a:ext cx="512225" cy="629037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0" name="Google Shape;180;p26">
            <a:hlinkClick r:id="rId77"/>
          </p:cNvPr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6891500" y="3166699"/>
            <a:ext cx="524150" cy="641738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1" name="Google Shape;181;p26">
            <a:hlinkClick r:id="rId79"/>
          </p:cNvPr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7467400" y="3187839"/>
            <a:ext cx="553175" cy="599436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2" name="Google Shape;182;p26">
            <a:hlinkClick r:id="rId81"/>
          </p:cNvPr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843137" y="673418"/>
            <a:ext cx="643858" cy="65774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3" name="Google Shape;183;p26">
            <a:hlinkClick r:id="rId83"/>
          </p:cNvPr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>
            <a:off x="874450" y="1449425"/>
            <a:ext cx="553175" cy="7554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4" name="Google Shape;184;p26">
            <a:hlinkClick r:id="rId85"/>
          </p:cNvPr>
          <p:cNvPicPr preferRelativeResize="0"/>
          <p:nvPr/>
        </p:nvPicPr>
        <p:blipFill>
          <a:blip r:embed="rId86">
            <a:alphaModFix/>
          </a:blip>
          <a:stretch>
            <a:fillRect/>
          </a:stretch>
        </p:blipFill>
        <p:spPr>
          <a:xfrm>
            <a:off x="7653475" y="678600"/>
            <a:ext cx="489081" cy="67072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