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ccd14abb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ccd14ab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5.png"/><Relationship Id="rId42" Type="http://schemas.openxmlformats.org/officeDocument/2006/relationships/hyperlink" Target="http://pigeonpresents.com/vid-e-mos/" TargetMode="External"/><Relationship Id="rId41" Type="http://schemas.openxmlformats.org/officeDocument/2006/relationships/image" Target="../media/image16.gif"/><Relationship Id="rId44" Type="http://schemas.openxmlformats.org/officeDocument/2006/relationships/hyperlink" Target="https://safeyoutube.net/w/CYzK" TargetMode="External"/><Relationship Id="rId43" Type="http://schemas.openxmlformats.org/officeDocument/2006/relationships/image" Target="../media/image24.gif"/><Relationship Id="rId46" Type="http://schemas.openxmlformats.org/officeDocument/2006/relationships/image" Target="../media/image20.png"/><Relationship Id="rId45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3.png"/><Relationship Id="rId9" Type="http://schemas.openxmlformats.org/officeDocument/2006/relationships/image" Target="../media/image2.png"/><Relationship Id="rId48" Type="http://schemas.openxmlformats.org/officeDocument/2006/relationships/image" Target="../media/image25.png"/><Relationship Id="rId47" Type="http://schemas.openxmlformats.org/officeDocument/2006/relationships/image" Target="../media/image26.gif"/><Relationship Id="rId49" Type="http://schemas.openxmlformats.org/officeDocument/2006/relationships/hyperlink" Target="https://safeyoutube.net/w/coCO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33.png"/><Relationship Id="rId31" Type="http://schemas.openxmlformats.org/officeDocument/2006/relationships/hyperlink" Target="https://safeyoutube.net/w/s3zK" TargetMode="External"/><Relationship Id="rId30" Type="http://schemas.openxmlformats.org/officeDocument/2006/relationships/image" Target="../media/image9.png"/><Relationship Id="rId33" Type="http://schemas.openxmlformats.org/officeDocument/2006/relationships/hyperlink" Target="https://safeyoutube.net/w/o4zK" TargetMode="External"/><Relationship Id="rId32" Type="http://schemas.openxmlformats.org/officeDocument/2006/relationships/image" Target="../media/image12.png"/><Relationship Id="rId35" Type="http://schemas.openxmlformats.org/officeDocument/2006/relationships/image" Target="../media/image14.png"/><Relationship Id="rId34" Type="http://schemas.openxmlformats.org/officeDocument/2006/relationships/image" Target="../media/image13.png"/><Relationship Id="rId37" Type="http://schemas.openxmlformats.org/officeDocument/2006/relationships/image" Target="../media/image30.png"/><Relationship Id="rId36" Type="http://schemas.openxmlformats.org/officeDocument/2006/relationships/hyperlink" Target="https://safeyoutube.net/w/77zK" TargetMode="External"/><Relationship Id="rId39" Type="http://schemas.openxmlformats.org/officeDocument/2006/relationships/image" Target="../media/image23.png"/><Relationship Id="rId38" Type="http://schemas.openxmlformats.org/officeDocument/2006/relationships/hyperlink" Target="https://safeyoutube.net/w/4AzK" TargetMode="External"/><Relationship Id="rId20" Type="http://schemas.openxmlformats.org/officeDocument/2006/relationships/image" Target="../media/image19.png"/><Relationship Id="rId22" Type="http://schemas.openxmlformats.org/officeDocument/2006/relationships/image" Target="../media/image31.png"/><Relationship Id="rId21" Type="http://schemas.openxmlformats.org/officeDocument/2006/relationships/hyperlink" Target="https://safeyoutube.net/w/2vnK" TargetMode="External"/><Relationship Id="rId24" Type="http://schemas.openxmlformats.org/officeDocument/2006/relationships/image" Target="../media/image11.png"/><Relationship Id="rId23" Type="http://schemas.openxmlformats.org/officeDocument/2006/relationships/hyperlink" Target="https://safeyoutube.net/w/jxzK" TargetMode="External"/><Relationship Id="rId26" Type="http://schemas.openxmlformats.org/officeDocument/2006/relationships/image" Target="../media/image8.png"/><Relationship Id="rId25" Type="http://schemas.openxmlformats.org/officeDocument/2006/relationships/hyperlink" Target="https://safeyoutube.net/w/9yzK" TargetMode="External"/><Relationship Id="rId28" Type="http://schemas.openxmlformats.org/officeDocument/2006/relationships/image" Target="../media/image6.png"/><Relationship Id="rId27" Type="http://schemas.openxmlformats.org/officeDocument/2006/relationships/hyperlink" Target="https://safeyoutube.net/w/o0zK" TargetMode="External"/><Relationship Id="rId29" Type="http://schemas.openxmlformats.org/officeDocument/2006/relationships/hyperlink" Target="https://safeyoutube.net/w/s2zK" TargetMode="External"/><Relationship Id="rId51" Type="http://schemas.openxmlformats.org/officeDocument/2006/relationships/hyperlink" Target="https://vimeo.com/160687607" TargetMode="External"/><Relationship Id="rId50" Type="http://schemas.openxmlformats.org/officeDocument/2006/relationships/image" Target="../media/image27.png"/><Relationship Id="rId53" Type="http://schemas.openxmlformats.org/officeDocument/2006/relationships/hyperlink" Target="https://safeyoutube.net/w/HUzK" TargetMode="External"/><Relationship Id="rId52" Type="http://schemas.openxmlformats.org/officeDocument/2006/relationships/image" Target="../media/image22.png"/><Relationship Id="rId11" Type="http://schemas.openxmlformats.org/officeDocument/2006/relationships/hyperlink" Target="https://safeyoutube.net/w/4xnK" TargetMode="External"/><Relationship Id="rId55" Type="http://schemas.openxmlformats.org/officeDocument/2006/relationships/image" Target="../media/image29.png"/><Relationship Id="rId10" Type="http://schemas.openxmlformats.org/officeDocument/2006/relationships/image" Target="../media/image34.png"/><Relationship Id="rId54" Type="http://schemas.openxmlformats.org/officeDocument/2006/relationships/image" Target="../media/image21.png"/><Relationship Id="rId13" Type="http://schemas.openxmlformats.org/officeDocument/2006/relationships/hyperlink" Target="https://safeyoutube.net/w/FvnK" TargetMode="External"/><Relationship Id="rId12" Type="http://schemas.openxmlformats.org/officeDocument/2006/relationships/image" Target="../media/image18.png"/><Relationship Id="rId15" Type="http://schemas.openxmlformats.org/officeDocument/2006/relationships/hyperlink" Target="https://safeyoutube.net/w/0wnK" TargetMode="External"/><Relationship Id="rId14" Type="http://schemas.openxmlformats.org/officeDocument/2006/relationships/image" Target="../media/image32.png"/><Relationship Id="rId17" Type="http://schemas.openxmlformats.org/officeDocument/2006/relationships/hyperlink" Target="https://safeyoutube.net/w/ixnK" TargetMode="External"/><Relationship Id="rId16" Type="http://schemas.openxmlformats.org/officeDocument/2006/relationships/image" Target="../media/image17.png"/><Relationship Id="rId19" Type="http://schemas.openxmlformats.org/officeDocument/2006/relationships/hyperlink" Target="https://safeyoutube.net/w/EwnK" TargetMode="External"/><Relationship Id="rId1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100" y="0"/>
            <a:ext cx="9144000" cy="3814200"/>
          </a:xfrm>
          <a:prstGeom prst="rect">
            <a:avLst/>
          </a:prstGeom>
          <a:gradFill>
            <a:gsLst>
              <a:gs pos="0">
                <a:srgbClr val="6FA8DC"/>
              </a:gs>
              <a:gs pos="100000">
                <a:srgbClr val="045962"/>
              </a:gs>
            </a:gsLst>
            <a:lin ang="5400012" scaled="0"/>
          </a:gra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-100" y="3616525"/>
            <a:ext cx="9144000" cy="1791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45351" l="8568" r="8725" t="42413"/>
          <a:stretch/>
        </p:blipFill>
        <p:spPr>
          <a:xfrm>
            <a:off x="6867975" y="3021575"/>
            <a:ext cx="2261101" cy="2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40804" r="38575" t="0"/>
          <a:stretch/>
        </p:blipFill>
        <p:spPr>
          <a:xfrm>
            <a:off x="45000" y="619200"/>
            <a:ext cx="837700" cy="384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26263" l="0" r="0" t="29551"/>
          <a:stretch/>
        </p:blipFill>
        <p:spPr>
          <a:xfrm>
            <a:off x="381000" y="3746725"/>
            <a:ext cx="8900475" cy="1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40641" y="3867716"/>
            <a:ext cx="1178225" cy="964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-234575"/>
            <a:ext cx="3030199" cy="89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92300" y="-234575"/>
            <a:ext cx="3106402" cy="89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41150" y="-234575"/>
            <a:ext cx="3202852" cy="89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73588" y="4517033"/>
            <a:ext cx="902600" cy="62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0">
            <a:alphaModFix/>
          </a:blip>
          <a:srcRect b="49256" l="0" r="0" t="0"/>
          <a:stretch/>
        </p:blipFill>
        <p:spPr>
          <a:xfrm rot="10800000">
            <a:off x="2820102" y="988073"/>
            <a:ext cx="4120098" cy="3307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089852" y="1161975"/>
            <a:ext cx="680175" cy="74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60475" y="1208175"/>
            <a:ext cx="680175" cy="72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168688" y="3032050"/>
            <a:ext cx="520100" cy="81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352198" y="1170351"/>
            <a:ext cx="680147" cy="73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175662" y="3066500"/>
            <a:ext cx="487125" cy="81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917938" y="2042295"/>
            <a:ext cx="589400" cy="835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2325" l="1914" r="45484" t="4277"/>
          <a:stretch/>
        </p:blipFill>
        <p:spPr>
          <a:xfrm>
            <a:off x="4962450" y="1208175"/>
            <a:ext cx="680125" cy="72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4079" l="2986" r="44058" t="3627"/>
          <a:stretch/>
        </p:blipFill>
        <p:spPr>
          <a:xfrm>
            <a:off x="3129437" y="2148050"/>
            <a:ext cx="744275" cy="72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5838" l="3284" r="46805" t="5430"/>
          <a:stretch/>
        </p:blipFill>
        <p:spPr>
          <a:xfrm>
            <a:off x="5891138" y="2121175"/>
            <a:ext cx="744275" cy="7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4211" l="6671" r="55355" t="2208"/>
          <a:stretch/>
        </p:blipFill>
        <p:spPr>
          <a:xfrm>
            <a:off x="4234788" y="2040474"/>
            <a:ext cx="589400" cy="81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300913" y="3079100"/>
            <a:ext cx="487125" cy="81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587388" y="3054826"/>
            <a:ext cx="520100" cy="81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552738" y="314780"/>
            <a:ext cx="589400" cy="710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 rot="-63">
            <a:off x="3721037" y="3057529"/>
            <a:ext cx="520100" cy="817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006088" y="3040774"/>
            <a:ext cx="520100" cy="81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 rot="-376668">
            <a:off x="1627399" y="3706942"/>
            <a:ext cx="1661614" cy="1246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4">
            <a:alphaModFix/>
          </a:blip>
          <a:srcRect b="45351" l="8568" r="8725" t="42413"/>
          <a:stretch/>
        </p:blipFill>
        <p:spPr>
          <a:xfrm>
            <a:off x="631200" y="2995362"/>
            <a:ext cx="2261101" cy="2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3852225" y="619200"/>
            <a:ext cx="422800" cy="4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2"/>
          </p:cNvPr>
          <p:cNvPicPr preferRelativeResize="0"/>
          <p:nvPr/>
        </p:nvPicPr>
        <p:blipFill rotWithShape="1">
          <a:blip r:embed="rId43">
            <a:alphaModFix/>
          </a:blip>
          <a:srcRect b="8848" l="39343" r="18268" t="7518"/>
          <a:stretch/>
        </p:blipFill>
        <p:spPr>
          <a:xfrm>
            <a:off x="1044450" y="706825"/>
            <a:ext cx="1377652" cy="1880301"/>
          </a:xfrm>
          <a:prstGeom prst="rect">
            <a:avLst/>
          </a:prstGeom>
          <a:noFill/>
          <a:ln cap="flat" cmpd="sng" w="3810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>
            <a:hlinkClick r:id="rId44"/>
          </p:cNvPr>
          <p:cNvPicPr preferRelativeResize="0"/>
          <p:nvPr/>
        </p:nvPicPr>
        <p:blipFill rotWithShape="1">
          <a:blip r:embed="rId45">
            <a:alphaModFix/>
          </a:blip>
          <a:srcRect b="0" l="9498" r="9869" t="0"/>
          <a:stretch/>
        </p:blipFill>
        <p:spPr>
          <a:xfrm>
            <a:off x="1740250" y="2384626"/>
            <a:ext cx="744300" cy="667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 flipH="1">
            <a:off x="762925" y="2294498"/>
            <a:ext cx="837700" cy="83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47">
            <a:alphaModFix/>
          </a:blip>
          <a:srcRect b="30308" l="0" r="0" t="0"/>
          <a:stretch/>
        </p:blipFill>
        <p:spPr>
          <a:xfrm>
            <a:off x="1484025" y="234300"/>
            <a:ext cx="2039275" cy="14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-26375" y="2995350"/>
            <a:ext cx="2172575" cy="217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49"/>
          </p:cNvPr>
          <p:cNvPicPr preferRelativeResize="0"/>
          <p:nvPr/>
        </p:nvPicPr>
        <p:blipFill rotWithShape="1">
          <a:blip r:embed="rId50">
            <a:alphaModFix/>
          </a:blip>
          <a:srcRect b="0" l="74267" r="0" t="0"/>
          <a:stretch/>
        </p:blipFill>
        <p:spPr>
          <a:xfrm>
            <a:off x="7353675" y="766444"/>
            <a:ext cx="1377650" cy="1701406"/>
          </a:xfrm>
          <a:prstGeom prst="rect">
            <a:avLst/>
          </a:prstGeom>
          <a:noFill/>
          <a:ln cap="flat" cmpd="sng" w="381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 rot="96">
            <a:off x="7079500" y="2385098"/>
            <a:ext cx="744275" cy="74761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8032117" y="2349795"/>
            <a:ext cx="744275" cy="74096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4138238" y="224428"/>
            <a:ext cx="1377650" cy="805972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