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29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1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0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9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3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3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60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81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40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4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12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D36ED-3041-46CE-8708-5BEAD19D9A4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59CB7-49D7-4AE1-84ED-0A9E5201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8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_case\AppData\Local\Microsoft\Windows\Temporary Internet Files\Content.IE5\K7HMLHHZ\mission-possibl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7391400" cy="251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143000" y="3810000"/>
            <a:ext cx="7239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43000" y="4419600"/>
            <a:ext cx="7239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43000" y="4953000"/>
            <a:ext cx="7239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43000" y="5486400"/>
            <a:ext cx="7239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43000" y="6019800"/>
            <a:ext cx="7239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550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n_case\AppData\Local\Microsoft\Windows\Temporary Internet Files\Content.IE5\RSD5GFXV\possibilitymodal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3886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495800" y="7620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495800" y="1415143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495800" y="21336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95800" y="28956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19600" y="36576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495800" y="43434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95800" y="51816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044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_case\AppData\Local\Microsoft\Windows\Temporary Internet Files\Content.IE5\ECFI6A4P\Mission-possible-official-log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72" y="381000"/>
            <a:ext cx="8722656" cy="237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685800" y="33528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85800" y="39624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5800" y="45720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5800" y="5257800"/>
            <a:ext cx="784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85800" y="6096000"/>
            <a:ext cx="7750629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37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Users\n_case\AppData\Local\Microsoft\Windows\Temporary Internet Files\Content.IE5\U9Q0FQC8\mission_possible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2770"/>
            <a:ext cx="3657600" cy="584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4648200" y="15240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48200" y="23622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648200" y="31242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8200" y="38862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48200" y="46482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48200" y="5486400"/>
            <a:ext cx="396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74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2017-02-10T19:18:45Z</dcterms:created>
  <dcterms:modified xsi:type="dcterms:W3CDTF">2017-02-10T19:27:21Z</dcterms:modified>
</cp:coreProperties>
</file>