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259" r:id="rId4"/>
    <p:sldId id="261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6258" autoAdjust="0"/>
  </p:normalViewPr>
  <p:slideViewPr>
    <p:cSldViewPr snapToGrid="0" snapToObjects="1">
      <p:cViewPr varScale="1">
        <p:scale>
          <a:sx n="72" d="100"/>
          <a:sy n="72" d="100"/>
        </p:scale>
        <p:origin x="1808" y="208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7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53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77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3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7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5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5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2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9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6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EEBC5-E537-7142-A827-A6FEC6339CB7}" type="datetimeFigureOut">
              <a:rPr lang="en-US" smtClean="0"/>
              <a:t>7/24/17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EEE86-CEC7-6441-89E0-4DA3CE620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8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TheHappyTeacherTPT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0438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2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0438" cy="1005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9663" y="1396974"/>
            <a:ext cx="225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KG Miss Kindergarten"/>
                <a:cs typeface="KG Miss Kindergarten"/>
              </a:rPr>
              <a:t>My name is </a:t>
            </a:r>
            <a:r>
              <a:rPr lang="en-US" sz="1600" dirty="0" smtClean="0">
                <a:latin typeface="KG Miss Kindergarten"/>
                <a:cs typeface="KG Miss Kindergarten"/>
              </a:rPr>
              <a:t>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03798" y="3964012"/>
            <a:ext cx="391393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KG Miss Kindergarten"/>
                <a:cs typeface="KG Miss Kindergarten"/>
              </a:rPr>
              <a:t>My favorite things about 1</a:t>
            </a:r>
            <a:r>
              <a:rPr lang="en-US" sz="1600" baseline="30000" dirty="0" smtClean="0">
                <a:latin typeface="KG Miss Kindergarten"/>
                <a:cs typeface="KG Miss Kindergarten"/>
              </a:rPr>
              <a:t>st</a:t>
            </a:r>
            <a:r>
              <a:rPr lang="en-US" sz="1600" dirty="0" smtClean="0">
                <a:latin typeface="KG Miss Kindergarten"/>
                <a:cs typeface="KG Miss Kindergarten"/>
              </a:rPr>
              <a:t> grade are ...</a:t>
            </a:r>
            <a:endParaRPr lang="en-US" sz="1600" dirty="0">
              <a:latin typeface="KG Miss Kindergarten"/>
              <a:cs typeface="KG Miss Kindergarte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983" y="5311705"/>
            <a:ext cx="2917769" cy="425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dirty="0" smtClean="0">
                <a:latin typeface="KG Always A Good Time"/>
                <a:cs typeface="KG Always A Good Time"/>
              </a:rPr>
              <a:t>My Favorites...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Food: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Book: 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Hobby: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Sport: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Animal: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Drink: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Movie:.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Color: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Candy: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KG Miss Kindergarten"/>
                <a:cs typeface="KG Miss Kindergarten"/>
              </a:rPr>
              <a:t>Subject</a:t>
            </a:r>
            <a:r>
              <a:rPr lang="en-US" dirty="0" smtClean="0">
                <a:latin typeface="KG Miss Kindergarten"/>
                <a:cs typeface="KG Miss Kindergarten"/>
              </a:rPr>
              <a:t>:</a:t>
            </a:r>
            <a:endParaRPr lang="en-US" dirty="0" smtClean="0">
              <a:latin typeface="KG Miss Kindergarten"/>
              <a:cs typeface="KG Miss Kindergarte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7269" y="9214438"/>
            <a:ext cx="436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KG Always A Good Time"/>
                <a:cs typeface="KG Always A Good Time"/>
              </a:rPr>
              <a:t>This is a picture of my family.</a:t>
            </a:r>
            <a:endParaRPr lang="en-US" dirty="0">
              <a:latin typeface="KG Always A Good Time"/>
              <a:cs typeface="KG Always A Good Tim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344" y="427478"/>
            <a:ext cx="68657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 smtClean="0">
                <a:latin typeface="KG Always A Good Time" charset="0"/>
                <a:ea typeface="KG Always A Good Time" charset="0"/>
                <a:cs typeface="KG Always A Good Time" charset="0"/>
              </a:rPr>
              <a:t>Meet the Teacher</a:t>
            </a:r>
            <a:endParaRPr lang="en-US" sz="6800" dirty="0">
              <a:latin typeface="KG Always A Good Time" charset="0"/>
              <a:ea typeface="KG Always A Good Time" charset="0"/>
              <a:cs typeface="KG Always A Good Tim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95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0438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22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KG Always A Good Time" charset="0"/>
                <a:ea typeface="KG Always A Good Time" charset="0"/>
                <a:cs typeface="KG Always A Good Time" charset="0"/>
              </a:rPr>
              <a:t>Questions?</a:t>
            </a:r>
            <a:endParaRPr lang="en-US" sz="7200" dirty="0">
              <a:latin typeface="KG Always A Good Time" charset="0"/>
              <a:ea typeface="KG Always A Good Time" charset="0"/>
              <a:cs typeface="KG Always A Good Time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000" dirty="0" smtClean="0">
                <a:latin typeface="KG Miss Kindergarten" charset="0"/>
                <a:ea typeface="KG Miss Kindergarten" charset="0"/>
                <a:cs typeface="KG Miss Kindergarten" charset="0"/>
              </a:rPr>
              <a:t>If you have any questions,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000" dirty="0" smtClean="0">
                <a:latin typeface="KG Miss Kindergarten" charset="0"/>
                <a:ea typeface="KG Miss Kindergarten" charset="0"/>
                <a:cs typeface="KG Miss Kindergarten" charset="0"/>
              </a:rPr>
              <a:t>please e-mail me at </a:t>
            </a:r>
            <a:r>
              <a:rPr lang="en-US" sz="3000" dirty="0" smtClean="0">
                <a:latin typeface="KG Miss Kindergarten" charset="0"/>
                <a:ea typeface="KG Miss Kindergarten" charset="0"/>
                <a:cs typeface="KG Miss Kindergarten" charset="0"/>
                <a:hlinkClick r:id="rId2"/>
              </a:rPr>
              <a:t>TheHappyTeacherTPT@gmail.com</a:t>
            </a:r>
            <a:r>
              <a:rPr lang="en-US" sz="3000" smtClean="0">
                <a:latin typeface="KG Miss Kindergarten" charset="0"/>
                <a:ea typeface="KG Miss Kindergarten" charset="0"/>
                <a:cs typeface="KG Miss Kindergarten" charset="0"/>
              </a:rPr>
              <a:t>, </a:t>
            </a:r>
            <a:r>
              <a:rPr lang="en-US" sz="3000" dirty="0" smtClean="0">
                <a:latin typeface="KG Miss Kindergarten" charset="0"/>
                <a:ea typeface="KG Miss Kindergarten" charset="0"/>
                <a:cs typeface="KG Miss Kindergarten" charset="0"/>
              </a:rPr>
              <a:t>and I can help you troubleshoot! </a:t>
            </a:r>
          </a:p>
        </p:txBody>
      </p:sp>
    </p:spTree>
    <p:extLst>
      <p:ext uri="{BB962C8B-B14F-4D97-AF65-F5344CB8AC3E}">
        <p14:creationId xmlns:p14="http://schemas.microsoft.com/office/powerpoint/2010/main" val="118917939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Template2.potx</Template>
  <TotalTime>28</TotalTime>
  <Words>67</Words>
  <Application>Microsoft Macintosh PowerPoint</Application>
  <PresentationFormat>Custom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KG Always A Good Time</vt:lpstr>
      <vt:lpstr>KG Miss Kindergarten</vt:lpstr>
      <vt:lpstr>Arial</vt:lpstr>
      <vt:lpstr>Template2</vt:lpstr>
      <vt:lpstr>PowerPoint Presentation</vt:lpstr>
      <vt:lpstr>PowerPoint Presentation</vt:lpstr>
      <vt:lpstr>PowerPoint Presentation</vt:lpstr>
      <vt:lpstr>Questions?</vt:lpstr>
    </vt:vector>
  </TitlesOfParts>
  <Company>TheHappyTeacher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Pledger</dc:creator>
  <cp:lastModifiedBy>Liz Pledger</cp:lastModifiedBy>
  <cp:revision>7</cp:revision>
  <cp:lastPrinted>2017-07-24T16:53:52Z</cp:lastPrinted>
  <dcterms:created xsi:type="dcterms:W3CDTF">2015-07-16T17:24:46Z</dcterms:created>
  <dcterms:modified xsi:type="dcterms:W3CDTF">2017-07-24T16:57:53Z</dcterms:modified>
</cp:coreProperties>
</file>