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df5c0039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df5c0039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df5c00394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df5c0039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def8841a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def8841a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Relationship Id="rId4" Type="http://schemas.openxmlformats.org/officeDocument/2006/relationships/image" Target="../media/image3.png"/><Relationship Id="rId11" Type="http://schemas.openxmlformats.org/officeDocument/2006/relationships/image" Target="../media/image15.png"/><Relationship Id="rId10" Type="http://schemas.openxmlformats.org/officeDocument/2006/relationships/image" Target="../media/image11.png"/><Relationship Id="rId9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2.png"/><Relationship Id="rId11" Type="http://schemas.openxmlformats.org/officeDocument/2006/relationships/image" Target="../media/image16.png"/><Relationship Id="rId10" Type="http://schemas.openxmlformats.org/officeDocument/2006/relationships/image" Target="../media/image20.png"/><Relationship Id="rId12" Type="http://schemas.openxmlformats.org/officeDocument/2006/relationships/image" Target="../media/image6.png"/><Relationship Id="rId9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34.png"/><Relationship Id="rId8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23.png"/><Relationship Id="rId10" Type="http://schemas.openxmlformats.org/officeDocument/2006/relationships/image" Target="../media/image21.png"/><Relationship Id="rId9" Type="http://schemas.openxmlformats.org/officeDocument/2006/relationships/image" Target="../media/image22.png"/><Relationship Id="rId5" Type="http://schemas.openxmlformats.org/officeDocument/2006/relationships/image" Target="../media/image19.png"/><Relationship Id="rId6" Type="http://schemas.openxmlformats.org/officeDocument/2006/relationships/image" Target="../media/image24.png"/><Relationship Id="rId7" Type="http://schemas.openxmlformats.org/officeDocument/2006/relationships/image" Target="../media/image14.png"/><Relationship Id="rId8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32.jpg"/><Relationship Id="rId10" Type="http://schemas.openxmlformats.org/officeDocument/2006/relationships/image" Target="../media/image33.png"/><Relationship Id="rId9" Type="http://schemas.openxmlformats.org/officeDocument/2006/relationships/image" Target="../media/image25.png"/><Relationship Id="rId5" Type="http://schemas.openxmlformats.org/officeDocument/2006/relationships/image" Target="../media/image31.png"/><Relationship Id="rId6" Type="http://schemas.openxmlformats.org/officeDocument/2006/relationships/image" Target="../media/image30.png"/><Relationship Id="rId7" Type="http://schemas.openxmlformats.org/officeDocument/2006/relationships/image" Target="../media/image29.png"/><Relationship Id="rId8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14960" l="0" r="0" t="15619"/>
          <a:stretch/>
        </p:blipFill>
        <p:spPr>
          <a:xfrm>
            <a:off x="1918350" y="319025"/>
            <a:ext cx="5143500" cy="37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0" r="0" t="17156"/>
          <a:stretch/>
        </p:blipFill>
        <p:spPr>
          <a:xfrm>
            <a:off x="0" y="4340000"/>
            <a:ext cx="9144000" cy="11083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0" y="4244450"/>
            <a:ext cx="9144000" cy="19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4268" y="1983175"/>
            <a:ext cx="1630425" cy="156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5400" y="2866025"/>
            <a:ext cx="4498600" cy="28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26425" y="3275475"/>
            <a:ext cx="621551" cy="40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0725" y="3224268"/>
            <a:ext cx="1887350" cy="1811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82975" y="3500974"/>
            <a:ext cx="2101326" cy="2101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14450" y="4080676"/>
            <a:ext cx="1215224" cy="121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4749350" y="1839750"/>
            <a:ext cx="1367475" cy="543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3400" y="2789875"/>
            <a:ext cx="3526277" cy="15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3900" y="465025"/>
            <a:ext cx="2264525" cy="226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76850" y="1707808"/>
            <a:ext cx="5611649" cy="3740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87125" y="2096125"/>
            <a:ext cx="1586825" cy="15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07150" y="2805750"/>
            <a:ext cx="767698" cy="7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4200" y="340150"/>
            <a:ext cx="3181924" cy="174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98200" y="-457200"/>
            <a:ext cx="3751825" cy="332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42690" y="2075045"/>
            <a:ext cx="767700" cy="993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-27575" y="-13800"/>
            <a:ext cx="9171600" cy="35853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7013275" y="791700"/>
            <a:ext cx="1924800" cy="1988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 b="0" l="0" r="0" t="56180"/>
          <a:stretch/>
        </p:blipFill>
        <p:spPr>
          <a:xfrm>
            <a:off x="0" y="3571500"/>
            <a:ext cx="9144000" cy="1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0000" y="313688"/>
            <a:ext cx="5234002" cy="294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8000" y="1311150"/>
            <a:ext cx="1127201" cy="11272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7099975" y="868300"/>
            <a:ext cx="1751400" cy="1830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5"/>
          <p:cNvPicPr preferRelativeResize="0"/>
          <p:nvPr/>
        </p:nvPicPr>
        <p:blipFill rotWithShape="1">
          <a:blip r:embed="rId6">
            <a:alphaModFix/>
          </a:blip>
          <a:srcRect b="9016" l="0" r="0" t="0"/>
          <a:stretch/>
        </p:blipFill>
        <p:spPr>
          <a:xfrm>
            <a:off x="7189675" y="1000422"/>
            <a:ext cx="1572000" cy="1556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7575" y="-4975"/>
            <a:ext cx="249527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34625" y="-4975"/>
            <a:ext cx="242297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7300" y="-4975"/>
            <a:ext cx="242297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19900" y="-4975"/>
            <a:ext cx="242297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9925" y="2953025"/>
            <a:ext cx="7667950" cy="282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659050" y="2503462"/>
            <a:ext cx="4539600" cy="249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34196" y="2362150"/>
            <a:ext cx="971604" cy="747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17156"/>
          <a:stretch/>
        </p:blipFill>
        <p:spPr>
          <a:xfrm>
            <a:off x="0" y="4035200"/>
            <a:ext cx="9144000" cy="110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4">
            <a:alphaModFix/>
          </a:blip>
          <a:srcRect b="5213" l="0" r="0" t="0"/>
          <a:stretch/>
        </p:blipFill>
        <p:spPr>
          <a:xfrm>
            <a:off x="0" y="0"/>
            <a:ext cx="9144000" cy="4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2589800" y="1277675"/>
            <a:ext cx="3807000" cy="188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2955128" y="-360750"/>
            <a:ext cx="303729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/>
          <p:nvPr/>
        </p:nvSpPr>
        <p:spPr>
          <a:xfrm>
            <a:off x="398425" y="1447200"/>
            <a:ext cx="1503600" cy="152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799" y="1493400"/>
            <a:ext cx="958325" cy="133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000" y="1358150"/>
            <a:ext cx="1648101" cy="161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4475" y="2351725"/>
            <a:ext cx="2924024" cy="292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51375" y="4035200"/>
            <a:ext cx="1108301" cy="110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41750" y="4119700"/>
            <a:ext cx="1108299" cy="110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