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Architects Daughter"/>
      <p:regular r:id="rId17"/>
    </p:embeddedFont>
    <p:embeddedFont>
      <p:font typeface="Englebert"/>
      <p:regular r:id="rId18"/>
    </p:embeddedFont>
    <p:embeddedFont>
      <p:font typeface="Indie Flower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rchitectsDaughter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IndieFlower-regular.fntdata"/><Relationship Id="rId6" Type="http://schemas.openxmlformats.org/officeDocument/2006/relationships/slide" Target="slides/slide1.xml"/><Relationship Id="rId18" Type="http://schemas.openxmlformats.org/officeDocument/2006/relationships/font" Target="fonts/Engleber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bcc10889a3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" name="Google Shape;21;gbcc10889a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bcc10889a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gbcc10889a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bcc10889a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gbcc10889a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bcc10889a3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bcc10889a3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cc10889a3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cc10889a3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bcc10889a3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bcc10889a3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cc10889a3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cc10889a3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bcc10889a3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bcc10889a3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bd0adcce8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bd0adcce8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d0adcce8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d0adcce8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d0adcce8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bd0adcce8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 txBox="1"/>
          <p:nvPr/>
        </p:nvSpPr>
        <p:spPr>
          <a:xfrm>
            <a:off x="0" y="0"/>
            <a:ext cx="9144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WOULD YOU RATHER</a:t>
            </a:r>
            <a:endParaRPr sz="500"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69600" cy="96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550" y="0"/>
            <a:ext cx="969600" cy="96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/>
        </p:nvSpPr>
        <p:spPr>
          <a:xfrm>
            <a:off x="1360375" y="1342225"/>
            <a:ext cx="66912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latin typeface="Englebert"/>
                <a:ea typeface="Englebert"/>
                <a:cs typeface="Englebert"/>
                <a:sym typeface="Englebert"/>
              </a:rPr>
              <a:t>1                    or                  2</a:t>
            </a:r>
            <a:endParaRPr sz="4900"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5" name="Google Shape;15;p2"/>
          <p:cNvSpPr txBox="1"/>
          <p:nvPr/>
        </p:nvSpPr>
        <p:spPr>
          <a:xfrm>
            <a:off x="50675" y="2139000"/>
            <a:ext cx="8970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6" name="Google Shape;16;p2"/>
          <p:cNvSpPr txBox="1"/>
          <p:nvPr/>
        </p:nvSpPr>
        <p:spPr>
          <a:xfrm>
            <a:off x="101350" y="2116300"/>
            <a:ext cx="883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Indie Flower"/>
                <a:ea typeface="Indie Flower"/>
                <a:cs typeface="Indie Flower"/>
                <a:sym typeface="Indie Flower"/>
              </a:rPr>
              <a:t>    </a:t>
            </a:r>
            <a:endParaRPr b="1">
              <a:latin typeface="Indie Flower"/>
              <a:ea typeface="Indie Flower"/>
              <a:cs typeface="Indie Flower"/>
              <a:sym typeface="Indie Flower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gif"/><Relationship Id="rId4" Type="http://schemas.openxmlformats.org/officeDocument/2006/relationships/image" Target="../media/image8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gif"/><Relationship Id="rId4" Type="http://schemas.openxmlformats.org/officeDocument/2006/relationships/image" Target="../media/image12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2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gif"/><Relationship Id="rId4" Type="http://schemas.openxmlformats.org/officeDocument/2006/relationships/image" Target="../media/image15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gif"/><Relationship Id="rId4" Type="http://schemas.openxmlformats.org/officeDocument/2006/relationships/image" Target="../media/image13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gif"/><Relationship Id="rId4" Type="http://schemas.openxmlformats.org/officeDocument/2006/relationships/image" Target="../media/image5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gif"/><Relationship Id="rId4" Type="http://schemas.openxmlformats.org/officeDocument/2006/relationships/image" Target="../media/image11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gif"/><Relationship Id="rId4" Type="http://schemas.openxmlformats.org/officeDocument/2006/relationships/image" Target="../media/image23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gif"/><Relationship Id="rId4" Type="http://schemas.openxmlformats.org/officeDocument/2006/relationships/image" Target="../media/image21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gif"/><Relationship Id="rId4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/>
        </p:nvSpPr>
        <p:spPr>
          <a:xfrm>
            <a:off x="216775" y="1964975"/>
            <a:ext cx="3741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Indie Flower"/>
                <a:ea typeface="Indie Flower"/>
                <a:cs typeface="Indie Flower"/>
                <a:sym typeface="Indie Flower"/>
              </a:rPr>
              <a:t>Play in the sand</a:t>
            </a:r>
            <a:endParaRPr b="1" sz="36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24" name="Google Shape;24;p4"/>
          <p:cNvSpPr txBox="1"/>
          <p:nvPr/>
        </p:nvSpPr>
        <p:spPr>
          <a:xfrm>
            <a:off x="5194813" y="1964975"/>
            <a:ext cx="3741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Indie Flower"/>
                <a:ea typeface="Indie Flower"/>
                <a:cs typeface="Indie Flower"/>
                <a:sym typeface="Indie Flower"/>
              </a:rPr>
              <a:t>Play in the snow</a:t>
            </a:r>
            <a:endParaRPr b="1" sz="36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25" name="Google Shape;2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312" y="2830113"/>
            <a:ext cx="2134825" cy="213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5287" y="2703875"/>
            <a:ext cx="2134825" cy="213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/>
        </p:nvSpPr>
        <p:spPr>
          <a:xfrm>
            <a:off x="953650" y="2139000"/>
            <a:ext cx="18060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5"/>
          <p:cNvSpPr txBox="1"/>
          <p:nvPr/>
        </p:nvSpPr>
        <p:spPr>
          <a:xfrm>
            <a:off x="881450" y="2240150"/>
            <a:ext cx="80331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Indie Flower"/>
                <a:ea typeface="Indie Flower"/>
                <a:cs typeface="Indie Flower"/>
                <a:sym typeface="Indie Flower"/>
              </a:rPr>
              <a:t>Wear Sandals			   Wear tennis shoes</a:t>
            </a:r>
            <a:endParaRPr b="1" sz="35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33" name="Google Shape;33;p5"/>
          <p:cNvSpPr txBox="1"/>
          <p:nvPr/>
        </p:nvSpPr>
        <p:spPr>
          <a:xfrm>
            <a:off x="0" y="0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https://giphy.com/stickers/elexmedia-elex-elexmediakomputindo-media-IfmFnXSTBo8q8YlhH6</a:t>
            </a:r>
            <a:endParaRPr/>
          </a:p>
        </p:txBody>
      </p:sp>
      <p:pic>
        <p:nvPicPr>
          <p:cNvPr id="34" name="Google Shape;34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4650" y="2666350"/>
            <a:ext cx="2287425" cy="228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8625" y="2963450"/>
            <a:ext cx="2282477" cy="193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/>
        </p:nvSpPr>
        <p:spPr>
          <a:xfrm>
            <a:off x="0" y="2297925"/>
            <a:ext cx="9144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Indie Flower"/>
                <a:ea typeface="Indie Flower"/>
                <a:cs typeface="Indie Flower"/>
                <a:sym typeface="Indie Flower"/>
              </a:rPr>
              <a:t>Sleep in a cabin in the woods      Sleep in an igloo in the snow</a:t>
            </a:r>
            <a:endParaRPr b="1" sz="26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41" name="Google Shape;4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00" y="3027575"/>
            <a:ext cx="3130307" cy="199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6242" y="3027575"/>
            <a:ext cx="2657500" cy="199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/>
        </p:nvSpPr>
        <p:spPr>
          <a:xfrm>
            <a:off x="145850" y="2147525"/>
            <a:ext cx="90645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Indie Flower"/>
                <a:ea typeface="Indie Flower"/>
                <a:cs typeface="Indie Flower"/>
                <a:sym typeface="Indie Flower"/>
              </a:rPr>
              <a:t>Live in a city						Live in the country		</a:t>
            </a:r>
            <a:endParaRPr b="1" sz="31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48" name="Google Shape;4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400" y="2908725"/>
            <a:ext cx="3268792" cy="202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7092" y="2809325"/>
            <a:ext cx="3382291" cy="202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/>
        </p:nvSpPr>
        <p:spPr>
          <a:xfrm>
            <a:off x="834950" y="2200550"/>
            <a:ext cx="783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Indie Flower"/>
                <a:ea typeface="Indie Flower"/>
                <a:cs typeface="Indie Flower"/>
                <a:sym typeface="Indie Flower"/>
              </a:rPr>
              <a:t>Fly a kite								Roll down a hill</a:t>
            </a:r>
            <a:endParaRPr b="1" sz="3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55" name="Google Shape;5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950" y="2999450"/>
            <a:ext cx="1991650" cy="199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1475" y="2922125"/>
            <a:ext cx="3375359" cy="189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/>
        </p:nvSpPr>
        <p:spPr>
          <a:xfrm>
            <a:off x="379250" y="2181225"/>
            <a:ext cx="8710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Indie Flower"/>
                <a:ea typeface="Indie Flower"/>
                <a:cs typeface="Indie Flower"/>
                <a:sym typeface="Indie Flower"/>
              </a:rPr>
              <a:t>Live without music					Live without books</a:t>
            </a:r>
            <a:endParaRPr b="1" sz="3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62" name="Google Shape;6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950" y="2944575"/>
            <a:ext cx="2681300" cy="201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3800" y="2944575"/>
            <a:ext cx="2681300" cy="201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/>
          <p:nvPr/>
        </p:nvSpPr>
        <p:spPr>
          <a:xfrm>
            <a:off x="71350" y="2210025"/>
            <a:ext cx="9072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Indie Flower"/>
                <a:ea typeface="Indie Flower"/>
                <a:cs typeface="Indie Flower"/>
                <a:sym typeface="Indie Flower"/>
              </a:rPr>
              <a:t>Explore the oceans					Explore Outer Space</a:t>
            </a:r>
            <a:endParaRPr b="1" sz="3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69" name="Google Shape;6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008925"/>
            <a:ext cx="3603954" cy="198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6350" y="2932725"/>
            <a:ext cx="2134575" cy="213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/>
          <p:nvPr/>
        </p:nvSpPr>
        <p:spPr>
          <a:xfrm>
            <a:off x="35700" y="2126875"/>
            <a:ext cx="9108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Indie Flower"/>
                <a:ea typeface="Indie Flower"/>
                <a:cs typeface="Indie Flower"/>
                <a:sym typeface="Indie Flower"/>
              </a:rPr>
              <a:t>Eat super spicy foods				Eat super sour foods</a:t>
            </a:r>
            <a:endParaRPr b="1" sz="3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76" name="Google Shape;76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800" y="3068325"/>
            <a:ext cx="3256875" cy="182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1"/>
          <p:cNvPicPr preferRelativeResize="0"/>
          <p:nvPr/>
        </p:nvPicPr>
        <p:blipFill rotWithShape="1">
          <a:blip r:embed="rId4">
            <a:alphaModFix/>
          </a:blip>
          <a:srcRect b="20647" l="0" r="0" t="0"/>
          <a:stretch/>
        </p:blipFill>
        <p:spPr>
          <a:xfrm>
            <a:off x="6160200" y="3010950"/>
            <a:ext cx="1932349" cy="206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/>
        </p:nvSpPr>
        <p:spPr>
          <a:xfrm>
            <a:off x="164850" y="2003450"/>
            <a:ext cx="8900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Indie Flower"/>
                <a:ea typeface="Indie Flower"/>
                <a:cs typeface="Indie Flower"/>
                <a:sym typeface="Indie Flower"/>
              </a:rPr>
              <a:t>Do the Chicken Dance				Do the Bunny Hop</a:t>
            </a:r>
            <a:endParaRPr b="1" sz="3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83" name="Google Shape;8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802350"/>
            <a:ext cx="3891112" cy="21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7737" y="2802350"/>
            <a:ext cx="3647916" cy="218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93725" y="2145675"/>
            <a:ext cx="899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Indie Flower"/>
                <a:ea typeface="Indie Flower"/>
                <a:cs typeface="Indie Flower"/>
                <a:sym typeface="Indie Flower"/>
              </a:rPr>
              <a:t>Play HIde-and-Seek						Play Tag</a:t>
            </a:r>
            <a:endParaRPr b="1" sz="3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944575"/>
            <a:ext cx="3410875" cy="204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8950" y="2944575"/>
            <a:ext cx="2713625" cy="204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/>
        </p:nvSpPr>
        <p:spPr>
          <a:xfrm>
            <a:off x="105575" y="2062725"/>
            <a:ext cx="894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Indie Flower"/>
                <a:ea typeface="Indie Flower"/>
                <a:cs typeface="Indie Flower"/>
                <a:sym typeface="Indie Flower"/>
              </a:rPr>
              <a:t>Try to catch a squirrel           Try to catch a frog</a:t>
            </a:r>
            <a:endParaRPr b="1" sz="3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97" name="Google Shape;9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525" y="2873475"/>
            <a:ext cx="2129475" cy="212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0800" y="2709225"/>
            <a:ext cx="2129474" cy="2129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