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McLaren"/>
      <p:regular r:id="rId8"/>
    </p:embeddedFont>
    <p:embeddedFont>
      <p:font typeface="Luckiest Guy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F1E863A-D5BC-4D9B-A988-57E39367A39A}">
  <a:tblStyle styleId="{3F1E863A-D5BC-4D9B-A988-57E39367A39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LuckiestGuy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McLaren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8.png"/><Relationship Id="rId22" Type="http://schemas.openxmlformats.org/officeDocument/2006/relationships/hyperlink" Target="https://search.follettsoftware.com/metasearch/rest/v2/go/31992/details/309961" TargetMode="External"/><Relationship Id="rId21" Type="http://schemas.openxmlformats.org/officeDocument/2006/relationships/image" Target="../media/image6.png"/><Relationship Id="rId24" Type="http://schemas.openxmlformats.org/officeDocument/2006/relationships/hyperlink" Target="https://search.follettsoftware.com/metasearch/rest/v2/go/31992/details/337858" TargetMode="External"/><Relationship Id="rId23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hyperlink" Target="https://search.follettsoftware.com/metasearch/rest/v2/go/31992/details/316243" TargetMode="External"/><Relationship Id="rId9" Type="http://schemas.openxmlformats.org/officeDocument/2006/relationships/image" Target="../media/image17.gif"/><Relationship Id="rId26" Type="http://schemas.openxmlformats.org/officeDocument/2006/relationships/hyperlink" Target="https://search.follettsoftware.com/metasearch/rest/v2/go/31992/details/243732" TargetMode="External"/><Relationship Id="rId25" Type="http://schemas.openxmlformats.org/officeDocument/2006/relationships/image" Target="../media/image11.gif"/><Relationship Id="rId28" Type="http://schemas.openxmlformats.org/officeDocument/2006/relationships/hyperlink" Target="https://search.follettsoftware.com/metasearch/rest/v2/go/31992/details/315279" TargetMode="External"/><Relationship Id="rId27" Type="http://schemas.openxmlformats.org/officeDocument/2006/relationships/image" Target="../media/image9.gif"/><Relationship Id="rId5" Type="http://schemas.openxmlformats.org/officeDocument/2006/relationships/image" Target="../media/image8.gif"/><Relationship Id="rId6" Type="http://schemas.openxmlformats.org/officeDocument/2006/relationships/hyperlink" Target="https://search.follettsoftware.com/metasearch/rest/v2/go/31992/details/309529" TargetMode="External"/><Relationship Id="rId29" Type="http://schemas.openxmlformats.org/officeDocument/2006/relationships/image" Target="../media/image5.gif"/><Relationship Id="rId7" Type="http://schemas.openxmlformats.org/officeDocument/2006/relationships/image" Target="../media/image10.gif"/><Relationship Id="rId8" Type="http://schemas.openxmlformats.org/officeDocument/2006/relationships/hyperlink" Target="https://search.follettsoftware.com/metasearch/rest/v2/go/31992/details/318532" TargetMode="External"/><Relationship Id="rId31" Type="http://schemas.openxmlformats.org/officeDocument/2006/relationships/image" Target="../media/image7.gif"/><Relationship Id="rId30" Type="http://schemas.openxmlformats.org/officeDocument/2006/relationships/hyperlink" Target="https://search.follettsoftware.com/metasearch/rest/v2/go/31992/details/43328" TargetMode="External"/><Relationship Id="rId11" Type="http://schemas.openxmlformats.org/officeDocument/2006/relationships/image" Target="../media/image1.gif"/><Relationship Id="rId33" Type="http://schemas.openxmlformats.org/officeDocument/2006/relationships/image" Target="../media/image13.gif"/><Relationship Id="rId10" Type="http://schemas.openxmlformats.org/officeDocument/2006/relationships/hyperlink" Target="https://search.follettsoftware.com/metasearch/rest/v2/go/31992/details/304491" TargetMode="External"/><Relationship Id="rId32" Type="http://schemas.openxmlformats.org/officeDocument/2006/relationships/hyperlink" Target="https://search.follettsoftware.com/metasearch/rest/v2/go/31992/details/285731" TargetMode="External"/><Relationship Id="rId13" Type="http://schemas.openxmlformats.org/officeDocument/2006/relationships/image" Target="../media/image14.gif"/><Relationship Id="rId35" Type="http://schemas.openxmlformats.org/officeDocument/2006/relationships/image" Target="../media/image3.gif"/><Relationship Id="rId12" Type="http://schemas.openxmlformats.org/officeDocument/2006/relationships/hyperlink" Target="https://search.follettsoftware.com/metasearch/rest/v2/go/31992/details/233943" TargetMode="External"/><Relationship Id="rId34" Type="http://schemas.openxmlformats.org/officeDocument/2006/relationships/hyperlink" Target="https://search.follettsoftware.com/metasearch/rest/v2/go/31992/details/313256" TargetMode="External"/><Relationship Id="rId15" Type="http://schemas.openxmlformats.org/officeDocument/2006/relationships/image" Target="../media/image16.gif"/><Relationship Id="rId37" Type="http://schemas.openxmlformats.org/officeDocument/2006/relationships/image" Target="../media/image19.gif"/><Relationship Id="rId14" Type="http://schemas.openxmlformats.org/officeDocument/2006/relationships/hyperlink" Target="https://search.follettsoftware.com/metasearch/rest/v2/go/31992/details/238382" TargetMode="External"/><Relationship Id="rId36" Type="http://schemas.openxmlformats.org/officeDocument/2006/relationships/hyperlink" Target="https://search.follettsoftware.com/metasearch/rest/v2/go/31992/details/357579" TargetMode="External"/><Relationship Id="rId17" Type="http://schemas.openxmlformats.org/officeDocument/2006/relationships/image" Target="../media/image20.gif"/><Relationship Id="rId16" Type="http://schemas.openxmlformats.org/officeDocument/2006/relationships/hyperlink" Target="https://search.follettsoftware.com/metasearch/rest/v2/go/31992/details/315235" TargetMode="External"/><Relationship Id="rId38" Type="http://schemas.openxmlformats.org/officeDocument/2006/relationships/image" Target="../media/image15.png"/><Relationship Id="rId19" Type="http://schemas.openxmlformats.org/officeDocument/2006/relationships/image" Target="../media/image4.gif"/><Relationship Id="rId18" Type="http://schemas.openxmlformats.org/officeDocument/2006/relationships/hyperlink" Target="https://search.follettsoftware.com/metasearch/rest/v2/go/31992/details/35079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-2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5" name="Google Shape;55;p13"/>
          <p:cNvGraphicFramePr/>
          <p:nvPr/>
        </p:nvGraphicFramePr>
        <p:xfrm>
          <a:off x="639000" y="304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{3F1E863A-D5BC-4D9B-A988-57E39367A39A}</a:tableStyleId>
              </a:tblPr>
              <a:tblGrid>
                <a:gridCol w="983250"/>
                <a:gridCol w="983250"/>
                <a:gridCol w="983250"/>
                <a:gridCol w="983250"/>
                <a:gridCol w="983250"/>
                <a:gridCol w="983250"/>
                <a:gridCol w="983250"/>
                <a:gridCol w="983250"/>
              </a:tblGrid>
              <a:tr h="3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56" name="Google Shape;56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4550" y="0"/>
            <a:ext cx="425400" cy="638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4550" y="638090"/>
            <a:ext cx="425400" cy="6104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4550" y="1926201"/>
            <a:ext cx="425400" cy="6210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64550" y="1304296"/>
            <a:ext cx="425400" cy="64235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11488" l="0" r="0" t="0"/>
          <a:stretch/>
        </p:blipFill>
        <p:spPr>
          <a:xfrm>
            <a:off x="264550" y="2603025"/>
            <a:ext cx="425400" cy="6104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64550" y="3213300"/>
            <a:ext cx="425400" cy="63598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64550" y="3890800"/>
            <a:ext cx="425400" cy="64233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64550" y="4515315"/>
            <a:ext cx="425400" cy="64233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4" name="Google Shape;64;p13"/>
          <p:cNvSpPr/>
          <p:nvPr/>
        </p:nvSpPr>
        <p:spPr>
          <a:xfrm>
            <a:off x="1709500" y="4611775"/>
            <a:ext cx="783922" cy="1399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B45F06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9900"/>
                </a:solidFill>
                <a:latin typeface="McLaren"/>
              </a:rPr>
              <a:t>Elite 8</a:t>
            </a:r>
          </a:p>
        </p:txBody>
      </p:sp>
      <p:sp>
        <p:nvSpPr>
          <p:cNvPr id="65" name="Google Shape;65;p13"/>
          <p:cNvSpPr/>
          <p:nvPr/>
        </p:nvSpPr>
        <p:spPr>
          <a:xfrm>
            <a:off x="6597675" y="4611775"/>
            <a:ext cx="783922" cy="1399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B45F06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9900"/>
                </a:solidFill>
                <a:latin typeface="McLaren"/>
              </a:rPr>
              <a:t>Elite 8</a:t>
            </a:r>
          </a:p>
        </p:txBody>
      </p:sp>
      <p:sp>
        <p:nvSpPr>
          <p:cNvPr id="66" name="Google Shape;66;p13"/>
          <p:cNvSpPr/>
          <p:nvPr/>
        </p:nvSpPr>
        <p:spPr>
          <a:xfrm>
            <a:off x="2668250" y="3944825"/>
            <a:ext cx="835703" cy="13979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B45F06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9900"/>
                </a:solidFill>
                <a:latin typeface="McLaren"/>
              </a:rPr>
              <a:t>Final 4</a:t>
            </a:r>
          </a:p>
        </p:txBody>
      </p:sp>
      <p:sp>
        <p:nvSpPr>
          <p:cNvPr id="67" name="Google Shape;67;p13"/>
          <p:cNvSpPr/>
          <p:nvPr/>
        </p:nvSpPr>
        <p:spPr>
          <a:xfrm>
            <a:off x="5611900" y="3944825"/>
            <a:ext cx="835703" cy="13979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B45F06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9900"/>
                </a:solidFill>
                <a:latin typeface="McLaren"/>
              </a:rPr>
              <a:t>Final 4</a:t>
            </a:r>
          </a:p>
        </p:txBody>
      </p:sp>
      <p:sp>
        <p:nvSpPr>
          <p:cNvPr id="68" name="Google Shape;68;p13"/>
          <p:cNvSpPr/>
          <p:nvPr/>
        </p:nvSpPr>
        <p:spPr>
          <a:xfrm>
            <a:off x="3802488" y="2678675"/>
            <a:ext cx="1539024" cy="32392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B45F06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9900"/>
                </a:solidFill>
                <a:latin typeface="McLaren"/>
              </a:rPr>
              <a:t>Champion</a:t>
            </a: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739021" y="1355175"/>
            <a:ext cx="1665944" cy="12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4323450" y="1478850"/>
            <a:ext cx="4971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>
                <a:solidFill>
                  <a:srgbClr val="0000FF"/>
                </a:solidFill>
                <a:latin typeface="Luckiest Guy"/>
                <a:ea typeface="Luckiest Guy"/>
                <a:cs typeface="Luckiest Guy"/>
                <a:sym typeface="Luckiest Guy"/>
              </a:rPr>
              <a:t>?</a:t>
            </a:r>
            <a:endParaRPr sz="5300">
              <a:solidFill>
                <a:srgbClr val="0000FF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2483975" y="2475"/>
            <a:ext cx="41538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0000FF"/>
                </a:solidFill>
                <a:latin typeface="Luckiest Guy"/>
                <a:ea typeface="Luckiest Guy"/>
                <a:cs typeface="Luckiest Guy"/>
                <a:sym typeface="Luckiest Guy"/>
              </a:rPr>
              <a:t>2021 Book Madness</a:t>
            </a:r>
            <a:endParaRPr sz="3400">
              <a:solidFill>
                <a:srgbClr val="0000FF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886775" y="1535125"/>
            <a:ext cx="1798225" cy="179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8454050" y="0"/>
            <a:ext cx="425400" cy="638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8454050" y="622146"/>
            <a:ext cx="425400" cy="64235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454050" y="1324746"/>
            <a:ext cx="425400" cy="60192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8454050" y="1915559"/>
            <a:ext cx="425400" cy="64235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8454050" y="2613313"/>
            <a:ext cx="425400" cy="6508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8454050" y="3264183"/>
            <a:ext cx="425400" cy="61895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8454050" y="3950825"/>
            <a:ext cx="425400" cy="638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>
            <a:hlinkClick r:id="rId36"/>
          </p:cNvPr>
          <p:cNvPicPr preferRelativeResize="0"/>
          <p:nvPr/>
        </p:nvPicPr>
        <p:blipFill rotWithShape="1">
          <a:blip r:embed="rId37">
            <a:alphaModFix/>
          </a:blip>
          <a:srcRect b="0" l="0" r="0" t="5979"/>
          <a:stretch/>
        </p:blipFill>
        <p:spPr>
          <a:xfrm>
            <a:off x="8454050" y="4554674"/>
            <a:ext cx="425400" cy="6019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1" name="Google Shape;81;p13"/>
          <p:cNvSpPr txBox="1"/>
          <p:nvPr/>
        </p:nvSpPr>
        <p:spPr>
          <a:xfrm>
            <a:off x="2787875" y="4406550"/>
            <a:ext cx="3546000" cy="531900"/>
          </a:xfrm>
          <a:prstGeom prst="rect">
            <a:avLst/>
          </a:prstGeom>
          <a:gradFill>
            <a:gsLst>
              <a:gs pos="0">
                <a:srgbClr val="FFC982"/>
              </a:gs>
              <a:gs pos="100000">
                <a:srgbClr val="F58F09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cLaren"/>
                <a:ea typeface="McLaren"/>
                <a:cs typeface="McLaren"/>
                <a:sym typeface="McLaren"/>
              </a:rPr>
              <a:t>Click on the book cover to check out the book through BOOKHUB.</a:t>
            </a:r>
            <a:endParaRPr>
              <a:latin typeface="McLaren"/>
              <a:ea typeface="McLaren"/>
              <a:cs typeface="McLaren"/>
              <a:sym typeface="McLaren"/>
            </a:endParaRPr>
          </a:p>
        </p:txBody>
      </p:sp>
      <p:sp>
        <p:nvSpPr>
          <p:cNvPr id="82" name="Google Shape;82;p13"/>
          <p:cNvSpPr/>
          <p:nvPr/>
        </p:nvSpPr>
        <p:spPr>
          <a:xfrm>
            <a:off x="752925" y="4923475"/>
            <a:ext cx="869321" cy="1399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B45F06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9900"/>
                </a:solidFill>
                <a:latin typeface="McLaren"/>
              </a:rPr>
              <a:t>Sweet 16</a:t>
            </a:r>
          </a:p>
        </p:txBody>
      </p:sp>
      <p:sp>
        <p:nvSpPr>
          <p:cNvPr id="83" name="Google Shape;83;p13"/>
          <p:cNvSpPr/>
          <p:nvPr/>
        </p:nvSpPr>
        <p:spPr>
          <a:xfrm>
            <a:off x="7534725" y="4923475"/>
            <a:ext cx="869321" cy="1399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B45F06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9900"/>
                </a:solidFill>
                <a:latin typeface="McLaren"/>
              </a:rPr>
              <a:t>Sweet 16</a:t>
            </a: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 flipH="1">
            <a:off x="5222625" y="1028332"/>
            <a:ext cx="1798225" cy="1922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