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0" r:id="rId4"/>
    <p:sldMasterId id="2147483671" r:id="rId5"/>
  </p:sldMasterIdLst>
  <p:notesMasterIdLst>
    <p:notesMasterId r:id="rId6"/>
  </p:notesMasterIdLst>
  <p:sldIdLst>
    <p:sldId id="256" r:id="rId7"/>
    <p:sldId id="257" r:id="rId8"/>
    <p:sldId id="258" r:id="rId9"/>
  </p:sldIdLst>
  <p:sldSz cy="5143500" cx="9144000"/>
  <p:notesSz cx="6858000" cy="9144000"/>
  <p:embeddedFontLst>
    <p:embeddedFont>
      <p:font typeface="ABeeZee"/>
      <p:regular r:id="rId10"/>
      <p:italic r:id="rId1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font" Target="fonts/ABeeZee-italic.fntdata"/><Relationship Id="rId10" Type="http://schemas.openxmlformats.org/officeDocument/2006/relationships/font" Target="fonts/ABeeZee-regular.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bd6917256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bd6917256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bd69172567_0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 name="Google Shape;128;gbd69172567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gbd69172567_0_1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 name="Google Shape;154;gbd69172567_0_1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4" name="Shape 54"/>
        <p:cNvGrpSpPr/>
        <p:nvPr/>
      </p:nvGrpSpPr>
      <p:grpSpPr>
        <a:xfrm>
          <a:off x="0" y="0"/>
          <a:ext cx="0" cy="0"/>
          <a:chOff x="0" y="0"/>
          <a:chExt cx="0" cy="0"/>
        </a:xfrm>
      </p:grpSpPr>
      <p:sp>
        <p:nvSpPr>
          <p:cNvPr id="55" name="Google Shape;55;p14"/>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56" name="Google Shape;56;p14"/>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57" name="Google Shape;57;p1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58" name="Shape 58"/>
        <p:cNvGrpSpPr/>
        <p:nvPr/>
      </p:nvGrpSpPr>
      <p:grpSpPr>
        <a:xfrm>
          <a:off x="0" y="0"/>
          <a:ext cx="0" cy="0"/>
          <a:chOff x="0" y="0"/>
          <a:chExt cx="0" cy="0"/>
        </a:xfrm>
      </p:grpSpPr>
      <p:sp>
        <p:nvSpPr>
          <p:cNvPr id="59" name="Google Shape;59;p15"/>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60" name="Google Shape;60;p1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61" name="Shape 61"/>
        <p:cNvGrpSpPr/>
        <p:nvPr/>
      </p:nvGrpSpPr>
      <p:grpSpPr>
        <a:xfrm>
          <a:off x="0" y="0"/>
          <a:ext cx="0" cy="0"/>
          <a:chOff x="0" y="0"/>
          <a:chExt cx="0" cy="0"/>
        </a:xfrm>
      </p:grpSpPr>
      <p:sp>
        <p:nvSpPr>
          <p:cNvPr id="62" name="Google Shape;62;p1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3" name="Google Shape;63;p1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64" name="Google Shape;64;p1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65" name="Shape 65"/>
        <p:cNvGrpSpPr/>
        <p:nvPr/>
      </p:nvGrpSpPr>
      <p:grpSpPr>
        <a:xfrm>
          <a:off x="0" y="0"/>
          <a:ext cx="0" cy="0"/>
          <a:chOff x="0" y="0"/>
          <a:chExt cx="0" cy="0"/>
        </a:xfrm>
      </p:grpSpPr>
      <p:sp>
        <p:nvSpPr>
          <p:cNvPr id="66" name="Google Shape;66;p1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7" name="Google Shape;67;p17"/>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68" name="Google Shape;68;p17"/>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69" name="Google Shape;69;p1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0" name="Shape 70"/>
        <p:cNvGrpSpPr/>
        <p:nvPr/>
      </p:nvGrpSpPr>
      <p:grpSpPr>
        <a:xfrm>
          <a:off x="0" y="0"/>
          <a:ext cx="0" cy="0"/>
          <a:chOff x="0" y="0"/>
          <a:chExt cx="0" cy="0"/>
        </a:xfrm>
      </p:grpSpPr>
      <p:sp>
        <p:nvSpPr>
          <p:cNvPr id="71" name="Google Shape;71;p1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2" name="Google Shape;72;p1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73" name="Shape 73"/>
        <p:cNvGrpSpPr/>
        <p:nvPr/>
      </p:nvGrpSpPr>
      <p:grpSpPr>
        <a:xfrm>
          <a:off x="0" y="0"/>
          <a:ext cx="0" cy="0"/>
          <a:chOff x="0" y="0"/>
          <a:chExt cx="0" cy="0"/>
        </a:xfrm>
      </p:grpSpPr>
      <p:sp>
        <p:nvSpPr>
          <p:cNvPr id="74" name="Google Shape;74;p19"/>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75" name="Google Shape;75;p19"/>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76" name="Google Shape;76;p1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77" name="Shape 77"/>
        <p:cNvGrpSpPr/>
        <p:nvPr/>
      </p:nvGrpSpPr>
      <p:grpSpPr>
        <a:xfrm>
          <a:off x="0" y="0"/>
          <a:ext cx="0" cy="0"/>
          <a:chOff x="0" y="0"/>
          <a:chExt cx="0" cy="0"/>
        </a:xfrm>
      </p:grpSpPr>
      <p:sp>
        <p:nvSpPr>
          <p:cNvPr id="78" name="Google Shape;78;p20"/>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79" name="Google Shape;79;p2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80" name="Shape 80"/>
        <p:cNvGrpSpPr/>
        <p:nvPr/>
      </p:nvGrpSpPr>
      <p:grpSpPr>
        <a:xfrm>
          <a:off x="0" y="0"/>
          <a:ext cx="0" cy="0"/>
          <a:chOff x="0" y="0"/>
          <a:chExt cx="0" cy="0"/>
        </a:xfrm>
      </p:grpSpPr>
      <p:sp>
        <p:nvSpPr>
          <p:cNvPr id="81" name="Google Shape;81;p21"/>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21"/>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83" name="Google Shape;83;p21"/>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84" name="Google Shape;84;p21"/>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85" name="Google Shape;85;p2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86" name="Shape 86"/>
        <p:cNvGrpSpPr/>
        <p:nvPr/>
      </p:nvGrpSpPr>
      <p:grpSpPr>
        <a:xfrm>
          <a:off x="0" y="0"/>
          <a:ext cx="0" cy="0"/>
          <a:chOff x="0" y="0"/>
          <a:chExt cx="0" cy="0"/>
        </a:xfrm>
      </p:grpSpPr>
      <p:sp>
        <p:nvSpPr>
          <p:cNvPr id="87" name="Google Shape;87;p22"/>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rtl="0">
              <a:lnSpc>
                <a:spcPct val="100000"/>
              </a:lnSpc>
              <a:spcBef>
                <a:spcPts val="0"/>
              </a:spcBef>
              <a:spcAft>
                <a:spcPts val="0"/>
              </a:spcAft>
              <a:buSzPts val="1800"/>
              <a:buNone/>
              <a:defRPr/>
            </a:lvl1pPr>
          </a:lstStyle>
          <a:p/>
        </p:txBody>
      </p:sp>
      <p:sp>
        <p:nvSpPr>
          <p:cNvPr id="88" name="Google Shape;88;p2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89" name="Shape 89"/>
        <p:cNvGrpSpPr/>
        <p:nvPr/>
      </p:nvGrpSpPr>
      <p:grpSpPr>
        <a:xfrm>
          <a:off x="0" y="0"/>
          <a:ext cx="0" cy="0"/>
          <a:chOff x="0" y="0"/>
          <a:chExt cx="0" cy="0"/>
        </a:xfrm>
      </p:grpSpPr>
      <p:sp>
        <p:nvSpPr>
          <p:cNvPr id="90" name="Google Shape;90;p23"/>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2000"/>
              <a:buNone/>
              <a:defRPr sz="12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91" name="Google Shape;91;p23"/>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rtl="0" algn="ctr">
              <a:spcBef>
                <a:spcPts val="0"/>
              </a:spcBef>
              <a:spcAft>
                <a:spcPts val="0"/>
              </a:spcAft>
              <a:buSzPts val="1800"/>
              <a:buChar char="●"/>
              <a:defRPr/>
            </a:lvl1pPr>
            <a:lvl2pPr indent="-317500" lvl="1" marL="914400" rtl="0" algn="ctr">
              <a:spcBef>
                <a:spcPts val="1600"/>
              </a:spcBef>
              <a:spcAft>
                <a:spcPts val="0"/>
              </a:spcAft>
              <a:buSzPts val="1400"/>
              <a:buChar char="○"/>
              <a:defRPr/>
            </a:lvl2pPr>
            <a:lvl3pPr indent="-317500" lvl="2" marL="1371600" rtl="0" algn="ctr">
              <a:spcBef>
                <a:spcPts val="1600"/>
              </a:spcBef>
              <a:spcAft>
                <a:spcPts val="0"/>
              </a:spcAft>
              <a:buSzPts val="1400"/>
              <a:buChar char="■"/>
              <a:defRPr/>
            </a:lvl3pPr>
            <a:lvl4pPr indent="-317500" lvl="3" marL="1828800" rtl="0" algn="ctr">
              <a:spcBef>
                <a:spcPts val="1600"/>
              </a:spcBef>
              <a:spcAft>
                <a:spcPts val="0"/>
              </a:spcAft>
              <a:buSzPts val="1400"/>
              <a:buChar char="●"/>
              <a:defRPr/>
            </a:lvl4pPr>
            <a:lvl5pPr indent="-317500" lvl="4" marL="2286000" rtl="0" algn="ctr">
              <a:spcBef>
                <a:spcPts val="1600"/>
              </a:spcBef>
              <a:spcAft>
                <a:spcPts val="0"/>
              </a:spcAft>
              <a:buSzPts val="1400"/>
              <a:buChar char="○"/>
              <a:defRPr/>
            </a:lvl5pPr>
            <a:lvl6pPr indent="-317500" lvl="5" marL="2743200" rtl="0" algn="ctr">
              <a:spcBef>
                <a:spcPts val="1600"/>
              </a:spcBef>
              <a:spcAft>
                <a:spcPts val="0"/>
              </a:spcAft>
              <a:buSzPts val="1400"/>
              <a:buChar char="■"/>
              <a:defRPr/>
            </a:lvl6pPr>
            <a:lvl7pPr indent="-317500" lvl="6" marL="3200400" rtl="0" algn="ctr">
              <a:spcBef>
                <a:spcPts val="1600"/>
              </a:spcBef>
              <a:spcAft>
                <a:spcPts val="0"/>
              </a:spcAft>
              <a:buSzPts val="1400"/>
              <a:buChar char="●"/>
              <a:defRPr/>
            </a:lvl7pPr>
            <a:lvl8pPr indent="-317500" lvl="7" marL="3657600" rtl="0" algn="ctr">
              <a:spcBef>
                <a:spcPts val="1600"/>
              </a:spcBef>
              <a:spcAft>
                <a:spcPts val="0"/>
              </a:spcAft>
              <a:buSzPts val="1400"/>
              <a:buChar char="○"/>
              <a:defRPr/>
            </a:lvl8pPr>
            <a:lvl9pPr indent="-317500" lvl="8" marL="4114800" rtl="0" algn="ctr">
              <a:spcBef>
                <a:spcPts val="1600"/>
              </a:spcBef>
              <a:spcAft>
                <a:spcPts val="1600"/>
              </a:spcAft>
              <a:buSzPts val="1400"/>
              <a:buChar char="■"/>
              <a:defRPr/>
            </a:lvl9pPr>
          </a:lstStyle>
          <a:p/>
        </p:txBody>
      </p:sp>
      <p:sp>
        <p:nvSpPr>
          <p:cNvPr id="92" name="Google Shape;92;p2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3" name="Shape 93"/>
        <p:cNvGrpSpPr/>
        <p:nvPr/>
      </p:nvGrpSpPr>
      <p:grpSpPr>
        <a:xfrm>
          <a:off x="0" y="0"/>
          <a:ext cx="0" cy="0"/>
          <a:chOff x="0" y="0"/>
          <a:chExt cx="0" cy="0"/>
        </a:xfrm>
      </p:grpSpPr>
      <p:sp>
        <p:nvSpPr>
          <p:cNvPr id="94" name="Google Shape;94;p2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1.xml"/><Relationship Id="rId10" Type="http://schemas.openxmlformats.org/officeDocument/2006/relationships/slideLayout" Target="../slideLayouts/slideLayout20.xml"/><Relationship Id="rId13" Type="http://schemas.openxmlformats.org/officeDocument/2006/relationships/theme" Target="../theme/theme3.xml"/><Relationship Id="rId12" Type="http://schemas.openxmlformats.org/officeDocument/2006/relationships/slideLayout" Target="../slideLayouts/slideLayout22.xml"/><Relationship Id="rId1" Type="http://schemas.openxmlformats.org/officeDocument/2006/relationships/image" Target="../media/image13.jpg"/><Relationship Id="rId2" Type="http://schemas.openxmlformats.org/officeDocument/2006/relationships/slideLayout" Target="../slideLayouts/slideLayout12.xml"/><Relationship Id="rId3" Type="http://schemas.openxmlformats.org/officeDocument/2006/relationships/slideLayout" Target="../slideLayouts/slideLayout13.xml"/><Relationship Id="rId4" Type="http://schemas.openxmlformats.org/officeDocument/2006/relationships/slideLayout" Target="../slideLayouts/slideLayout14.xml"/><Relationship Id="rId9" Type="http://schemas.openxmlformats.org/officeDocument/2006/relationships/slideLayout" Target="../slideLayouts/slideLayout19.xml"/><Relationship Id="rId5" Type="http://schemas.openxmlformats.org/officeDocument/2006/relationships/slideLayout" Target="../slideLayouts/slideLayout15.xml"/><Relationship Id="rId6" Type="http://schemas.openxmlformats.org/officeDocument/2006/relationships/slideLayout" Target="../slideLayouts/slideLayout16.xml"/><Relationship Id="rId7" Type="http://schemas.openxmlformats.org/officeDocument/2006/relationships/slideLayout" Target="../slideLayouts/slideLayout17.xml"/><Relationship Id="rId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blipFill>
          <a:blip r:embed="rId1">
            <a:alphaModFix/>
          </a:blip>
          <a:stretch>
            <a:fillRect/>
          </a:stretch>
        </a:blip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52" name="Google Shape;52;p1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rtl="0">
              <a:lnSpc>
                <a:spcPct val="115000"/>
              </a:lnSpc>
              <a:spcBef>
                <a:spcPts val="0"/>
              </a:spcBef>
              <a:spcAft>
                <a:spcPts val="0"/>
              </a:spcAft>
              <a:buClr>
                <a:schemeClr val="dk2"/>
              </a:buClr>
              <a:buSzPts val="1800"/>
              <a:buChar char="●"/>
              <a:defRPr sz="1800">
                <a:solidFill>
                  <a:schemeClr val="dk2"/>
                </a:solidFill>
              </a:defRPr>
            </a:lvl1pPr>
            <a:lvl2pPr indent="-317500" lvl="1" marL="914400" rtl="0">
              <a:lnSpc>
                <a:spcPct val="115000"/>
              </a:lnSpc>
              <a:spcBef>
                <a:spcPts val="1600"/>
              </a:spcBef>
              <a:spcAft>
                <a:spcPts val="0"/>
              </a:spcAft>
              <a:buClr>
                <a:schemeClr val="dk2"/>
              </a:buClr>
              <a:buSzPts val="1400"/>
              <a:buChar char="○"/>
              <a:defRPr>
                <a:solidFill>
                  <a:schemeClr val="dk2"/>
                </a:solidFill>
              </a:defRPr>
            </a:lvl2pPr>
            <a:lvl3pPr indent="-317500" lvl="2" marL="1371600" rtl="0">
              <a:lnSpc>
                <a:spcPct val="115000"/>
              </a:lnSpc>
              <a:spcBef>
                <a:spcPts val="1600"/>
              </a:spcBef>
              <a:spcAft>
                <a:spcPts val="0"/>
              </a:spcAft>
              <a:buClr>
                <a:schemeClr val="dk2"/>
              </a:buClr>
              <a:buSzPts val="1400"/>
              <a:buChar char="■"/>
              <a:defRPr>
                <a:solidFill>
                  <a:schemeClr val="dk2"/>
                </a:solidFill>
              </a:defRPr>
            </a:lvl3pPr>
            <a:lvl4pPr indent="-317500" lvl="3" marL="1828800" rtl="0">
              <a:lnSpc>
                <a:spcPct val="115000"/>
              </a:lnSpc>
              <a:spcBef>
                <a:spcPts val="1600"/>
              </a:spcBef>
              <a:spcAft>
                <a:spcPts val="0"/>
              </a:spcAft>
              <a:buClr>
                <a:schemeClr val="dk2"/>
              </a:buClr>
              <a:buSzPts val="1400"/>
              <a:buChar char="●"/>
              <a:defRPr>
                <a:solidFill>
                  <a:schemeClr val="dk2"/>
                </a:solidFill>
              </a:defRPr>
            </a:lvl4pPr>
            <a:lvl5pPr indent="-317500" lvl="4" marL="2286000" rtl="0">
              <a:lnSpc>
                <a:spcPct val="115000"/>
              </a:lnSpc>
              <a:spcBef>
                <a:spcPts val="1600"/>
              </a:spcBef>
              <a:spcAft>
                <a:spcPts val="0"/>
              </a:spcAft>
              <a:buClr>
                <a:schemeClr val="dk2"/>
              </a:buClr>
              <a:buSzPts val="1400"/>
              <a:buChar char="○"/>
              <a:defRPr>
                <a:solidFill>
                  <a:schemeClr val="dk2"/>
                </a:solidFill>
              </a:defRPr>
            </a:lvl5pPr>
            <a:lvl6pPr indent="-317500" lvl="5" marL="2743200" rtl="0">
              <a:lnSpc>
                <a:spcPct val="115000"/>
              </a:lnSpc>
              <a:spcBef>
                <a:spcPts val="1600"/>
              </a:spcBef>
              <a:spcAft>
                <a:spcPts val="0"/>
              </a:spcAft>
              <a:buClr>
                <a:schemeClr val="dk2"/>
              </a:buClr>
              <a:buSzPts val="1400"/>
              <a:buChar char="■"/>
              <a:defRPr>
                <a:solidFill>
                  <a:schemeClr val="dk2"/>
                </a:solidFill>
              </a:defRPr>
            </a:lvl6pPr>
            <a:lvl7pPr indent="-317500" lvl="6" marL="3200400" rtl="0">
              <a:lnSpc>
                <a:spcPct val="115000"/>
              </a:lnSpc>
              <a:spcBef>
                <a:spcPts val="1600"/>
              </a:spcBef>
              <a:spcAft>
                <a:spcPts val="0"/>
              </a:spcAft>
              <a:buClr>
                <a:schemeClr val="dk2"/>
              </a:buClr>
              <a:buSzPts val="1400"/>
              <a:buChar char="●"/>
              <a:defRPr>
                <a:solidFill>
                  <a:schemeClr val="dk2"/>
                </a:solidFill>
              </a:defRPr>
            </a:lvl7pPr>
            <a:lvl8pPr indent="-317500" lvl="7" marL="3657600" rtl="0">
              <a:lnSpc>
                <a:spcPct val="115000"/>
              </a:lnSpc>
              <a:spcBef>
                <a:spcPts val="1600"/>
              </a:spcBef>
              <a:spcAft>
                <a:spcPts val="0"/>
              </a:spcAft>
              <a:buClr>
                <a:schemeClr val="dk2"/>
              </a:buClr>
              <a:buSzPts val="1400"/>
              <a:buChar char="○"/>
              <a:defRPr>
                <a:solidFill>
                  <a:schemeClr val="dk2"/>
                </a:solidFill>
              </a:defRPr>
            </a:lvl8pPr>
            <a:lvl9pPr indent="-317500" lvl="8" marL="4114800" rtl="0">
              <a:lnSpc>
                <a:spcPct val="115000"/>
              </a:lnSpc>
              <a:spcBef>
                <a:spcPts val="1600"/>
              </a:spcBef>
              <a:spcAft>
                <a:spcPts val="1600"/>
              </a:spcAft>
              <a:buClr>
                <a:schemeClr val="dk2"/>
              </a:buClr>
              <a:buSzPts val="1400"/>
              <a:buChar char="■"/>
              <a:defRPr>
                <a:solidFill>
                  <a:schemeClr val="dk2"/>
                </a:solidFill>
              </a:defRPr>
            </a:lvl9pPr>
          </a:lstStyle>
          <a:p/>
        </p:txBody>
      </p:sp>
      <p:sp>
        <p:nvSpPr>
          <p:cNvPr id="53" name="Google Shape;53;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lgn="r">
              <a:buNone/>
              <a:defRPr sz="1000">
                <a:solidFill>
                  <a:schemeClr val="dk2"/>
                </a:solidFill>
              </a:defRPr>
            </a:lvl1pPr>
            <a:lvl2pPr lvl="1" rtl="0" algn="r">
              <a:buNone/>
              <a:defRPr sz="1000">
                <a:solidFill>
                  <a:schemeClr val="dk2"/>
                </a:solidFill>
              </a:defRPr>
            </a:lvl2pPr>
            <a:lvl3pPr lvl="2" rtl="0" algn="r">
              <a:buNone/>
              <a:defRPr sz="1000">
                <a:solidFill>
                  <a:schemeClr val="dk2"/>
                </a:solidFill>
              </a:defRPr>
            </a:lvl3pPr>
            <a:lvl4pPr lvl="3" rtl="0" algn="r">
              <a:buNone/>
              <a:defRPr sz="1000">
                <a:solidFill>
                  <a:schemeClr val="dk2"/>
                </a:solidFill>
              </a:defRPr>
            </a:lvl4pPr>
            <a:lvl5pPr lvl="4" rtl="0" algn="r">
              <a:buNone/>
              <a:defRPr sz="1000">
                <a:solidFill>
                  <a:schemeClr val="dk2"/>
                </a:solidFill>
              </a:defRPr>
            </a:lvl5pPr>
            <a:lvl6pPr lvl="5" rtl="0" algn="r">
              <a:buNone/>
              <a:defRPr sz="1000">
                <a:solidFill>
                  <a:schemeClr val="dk2"/>
                </a:solidFill>
              </a:defRPr>
            </a:lvl6pPr>
            <a:lvl7pPr lvl="6" rtl="0" algn="r">
              <a:buNone/>
              <a:defRPr sz="1000">
                <a:solidFill>
                  <a:schemeClr val="dk2"/>
                </a:solidFill>
              </a:defRPr>
            </a:lvl7pPr>
            <a:lvl8pPr lvl="7" rtl="0" algn="r">
              <a:buNone/>
              <a:defRPr sz="1000">
                <a:solidFill>
                  <a:schemeClr val="dk2"/>
                </a:solidFill>
              </a:defRPr>
            </a:lvl8pPr>
            <a:lvl9pPr lvl="8" rtl="0"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667" r:id="rId10"/>
    <p:sldLayoutId id="2147483668" r:id="rId11"/>
    <p:sldLayoutId id="214748366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1" Type="http://schemas.openxmlformats.org/officeDocument/2006/relationships/image" Target="../media/image12.png"/><Relationship Id="rId10" Type="http://schemas.openxmlformats.org/officeDocument/2006/relationships/image" Target="../media/image4.gif"/><Relationship Id="rId13" Type="http://schemas.openxmlformats.org/officeDocument/2006/relationships/image" Target="../media/image3.gif"/><Relationship Id="rId12" Type="http://schemas.openxmlformats.org/officeDocument/2006/relationships/image" Target="../media/image5.gif"/><Relationship Id="rId1" Type="http://schemas.openxmlformats.org/officeDocument/2006/relationships/slideLayout" Target="../slideLayouts/slideLayout14.xml"/><Relationship Id="rId2" Type="http://schemas.openxmlformats.org/officeDocument/2006/relationships/notesSlide" Target="../notesSlides/notesSlide1.xml"/><Relationship Id="rId3" Type="http://schemas.openxmlformats.org/officeDocument/2006/relationships/image" Target="../media/image10.jpg"/><Relationship Id="rId4" Type="http://schemas.openxmlformats.org/officeDocument/2006/relationships/image" Target="../media/image8.png"/><Relationship Id="rId9" Type="http://schemas.openxmlformats.org/officeDocument/2006/relationships/image" Target="../media/image1.gif"/><Relationship Id="rId15" Type="http://schemas.openxmlformats.org/officeDocument/2006/relationships/image" Target="../media/image7.gif"/><Relationship Id="rId14" Type="http://schemas.openxmlformats.org/officeDocument/2006/relationships/image" Target="../media/image11.gif"/><Relationship Id="rId5" Type="http://schemas.openxmlformats.org/officeDocument/2006/relationships/image" Target="../media/image9.png"/><Relationship Id="rId6" Type="http://schemas.openxmlformats.org/officeDocument/2006/relationships/image" Target="../media/image6.gif"/><Relationship Id="rId7" Type="http://schemas.openxmlformats.org/officeDocument/2006/relationships/hyperlink" Target="http://www.youtube.com/watch?v=XJy1mcLotN0" TargetMode="External"/><Relationship Id="rId8" Type="http://schemas.openxmlformats.org/officeDocument/2006/relationships/image" Target="../media/image2.jpg"/></Relationships>
</file>

<file path=ppt/slides/_rels/slide2.xml.rels><?xml version="1.0" encoding="UTF-8" standalone="yes"?><Relationships xmlns="http://schemas.openxmlformats.org/package/2006/relationships"><Relationship Id="rId11" Type="http://schemas.openxmlformats.org/officeDocument/2006/relationships/image" Target="../media/image17.jpg"/><Relationship Id="rId10" Type="http://schemas.openxmlformats.org/officeDocument/2006/relationships/hyperlink" Target="http://www.youtube.com/watch?v=nFIv7R-gZSg" TargetMode="External"/><Relationship Id="rId1" Type="http://schemas.openxmlformats.org/officeDocument/2006/relationships/slideLayout" Target="../slideLayouts/slideLayout14.xml"/><Relationship Id="rId2" Type="http://schemas.openxmlformats.org/officeDocument/2006/relationships/notesSlide" Target="../notesSlides/notesSlide2.xml"/><Relationship Id="rId3" Type="http://schemas.openxmlformats.org/officeDocument/2006/relationships/image" Target="../media/image16.gif"/><Relationship Id="rId4" Type="http://schemas.openxmlformats.org/officeDocument/2006/relationships/image" Target="../media/image23.png"/><Relationship Id="rId9" Type="http://schemas.openxmlformats.org/officeDocument/2006/relationships/image" Target="../media/image19.gif"/><Relationship Id="rId5" Type="http://schemas.openxmlformats.org/officeDocument/2006/relationships/image" Target="../media/image14.gif"/><Relationship Id="rId6" Type="http://schemas.openxmlformats.org/officeDocument/2006/relationships/image" Target="../media/image18.png"/><Relationship Id="rId7" Type="http://schemas.openxmlformats.org/officeDocument/2006/relationships/image" Target="../media/image15.gif"/><Relationship Id="rId8" Type="http://schemas.openxmlformats.org/officeDocument/2006/relationships/image" Target="../media/image20.gif"/></Relationships>
</file>

<file path=ppt/slides/_rels/slide3.xml.rels><?xml version="1.0" encoding="UTF-8" standalone="yes"?><Relationships xmlns="http://schemas.openxmlformats.org/package/2006/relationships"><Relationship Id="rId11" Type="http://schemas.openxmlformats.org/officeDocument/2006/relationships/image" Target="../media/image27.gif"/><Relationship Id="rId10" Type="http://schemas.openxmlformats.org/officeDocument/2006/relationships/image" Target="../media/image24.gif"/><Relationship Id="rId13" Type="http://schemas.openxmlformats.org/officeDocument/2006/relationships/hyperlink" Target="http://www.youtube.com/watch?v=7zFFPZZOvjQ" TargetMode="External"/><Relationship Id="rId12" Type="http://schemas.openxmlformats.org/officeDocument/2006/relationships/image" Target="../media/image30.gif"/><Relationship Id="rId1" Type="http://schemas.openxmlformats.org/officeDocument/2006/relationships/slideLayout" Target="../slideLayouts/slideLayout14.xml"/><Relationship Id="rId2" Type="http://schemas.openxmlformats.org/officeDocument/2006/relationships/notesSlide" Target="../notesSlides/notesSlide3.xml"/><Relationship Id="rId3" Type="http://schemas.openxmlformats.org/officeDocument/2006/relationships/image" Target="../media/image26.png"/><Relationship Id="rId4" Type="http://schemas.openxmlformats.org/officeDocument/2006/relationships/image" Target="../media/image31.png"/><Relationship Id="rId9" Type="http://schemas.openxmlformats.org/officeDocument/2006/relationships/image" Target="../media/image25.gif"/><Relationship Id="rId14" Type="http://schemas.openxmlformats.org/officeDocument/2006/relationships/image" Target="../media/image29.jpg"/><Relationship Id="rId5" Type="http://schemas.openxmlformats.org/officeDocument/2006/relationships/image" Target="../media/image15.gif"/><Relationship Id="rId6" Type="http://schemas.openxmlformats.org/officeDocument/2006/relationships/image" Target="../media/image28.png"/><Relationship Id="rId7" Type="http://schemas.openxmlformats.org/officeDocument/2006/relationships/image" Target="../media/image21.gif"/><Relationship Id="rId8" Type="http://schemas.openxmlformats.org/officeDocument/2006/relationships/image" Target="../media/image22.gif"/></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98" name="Shape 98"/>
        <p:cNvGrpSpPr/>
        <p:nvPr/>
      </p:nvGrpSpPr>
      <p:grpSpPr>
        <a:xfrm>
          <a:off x="0" y="0"/>
          <a:ext cx="0" cy="0"/>
          <a:chOff x="0" y="0"/>
          <a:chExt cx="0" cy="0"/>
        </a:xfrm>
      </p:grpSpPr>
      <p:sp>
        <p:nvSpPr>
          <p:cNvPr id="99" name="Google Shape;99;p25"/>
          <p:cNvSpPr txBox="1"/>
          <p:nvPr/>
        </p:nvSpPr>
        <p:spPr>
          <a:xfrm>
            <a:off x="-3475" y="5900"/>
            <a:ext cx="9144000" cy="4063500"/>
          </a:xfrm>
          <a:prstGeom prst="rect">
            <a:avLst/>
          </a:prstGeom>
          <a:solidFill>
            <a:srgbClr val="5B7C4C"/>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pic>
        <p:nvPicPr>
          <p:cNvPr id="100" name="Google Shape;100;p25"/>
          <p:cNvPicPr preferRelativeResize="0"/>
          <p:nvPr/>
        </p:nvPicPr>
        <p:blipFill rotWithShape="1">
          <a:blip r:embed="rId4">
            <a:alphaModFix/>
          </a:blip>
          <a:srcRect b="19198" l="0" r="0" t="0"/>
          <a:stretch/>
        </p:blipFill>
        <p:spPr>
          <a:xfrm>
            <a:off x="12" y="0"/>
            <a:ext cx="1855825" cy="939675"/>
          </a:xfrm>
          <a:prstGeom prst="rect">
            <a:avLst/>
          </a:prstGeom>
          <a:noFill/>
          <a:ln>
            <a:noFill/>
          </a:ln>
        </p:spPr>
      </p:pic>
      <p:pic>
        <p:nvPicPr>
          <p:cNvPr id="101" name="Google Shape;101;p25"/>
          <p:cNvPicPr preferRelativeResize="0"/>
          <p:nvPr/>
        </p:nvPicPr>
        <p:blipFill rotWithShape="1">
          <a:blip r:embed="rId4">
            <a:alphaModFix/>
          </a:blip>
          <a:srcRect b="19198" l="0" r="0" t="0"/>
          <a:stretch/>
        </p:blipFill>
        <p:spPr>
          <a:xfrm>
            <a:off x="1828812" y="0"/>
            <a:ext cx="1855825" cy="939675"/>
          </a:xfrm>
          <a:prstGeom prst="rect">
            <a:avLst/>
          </a:prstGeom>
          <a:noFill/>
          <a:ln>
            <a:noFill/>
          </a:ln>
        </p:spPr>
      </p:pic>
      <p:pic>
        <p:nvPicPr>
          <p:cNvPr id="102" name="Google Shape;102;p25"/>
          <p:cNvPicPr preferRelativeResize="0"/>
          <p:nvPr/>
        </p:nvPicPr>
        <p:blipFill rotWithShape="1">
          <a:blip r:embed="rId4">
            <a:alphaModFix/>
          </a:blip>
          <a:srcRect b="19198" l="0" r="0" t="0"/>
          <a:stretch/>
        </p:blipFill>
        <p:spPr>
          <a:xfrm>
            <a:off x="3657612" y="0"/>
            <a:ext cx="1855825" cy="939675"/>
          </a:xfrm>
          <a:prstGeom prst="rect">
            <a:avLst/>
          </a:prstGeom>
          <a:noFill/>
          <a:ln>
            <a:noFill/>
          </a:ln>
        </p:spPr>
      </p:pic>
      <p:pic>
        <p:nvPicPr>
          <p:cNvPr id="103" name="Google Shape;103;p25"/>
          <p:cNvPicPr preferRelativeResize="0"/>
          <p:nvPr/>
        </p:nvPicPr>
        <p:blipFill rotWithShape="1">
          <a:blip r:embed="rId4">
            <a:alphaModFix/>
          </a:blip>
          <a:srcRect b="19198" l="0" r="0" t="0"/>
          <a:stretch/>
        </p:blipFill>
        <p:spPr>
          <a:xfrm>
            <a:off x="5410212" y="0"/>
            <a:ext cx="1855825" cy="939675"/>
          </a:xfrm>
          <a:prstGeom prst="rect">
            <a:avLst/>
          </a:prstGeom>
          <a:noFill/>
          <a:ln>
            <a:noFill/>
          </a:ln>
        </p:spPr>
      </p:pic>
      <p:pic>
        <p:nvPicPr>
          <p:cNvPr id="104" name="Google Shape;104;p25"/>
          <p:cNvPicPr preferRelativeResize="0"/>
          <p:nvPr/>
        </p:nvPicPr>
        <p:blipFill rotWithShape="1">
          <a:blip r:embed="rId5">
            <a:alphaModFix/>
          </a:blip>
          <a:srcRect b="0" l="0" r="0" t="0"/>
          <a:stretch/>
        </p:blipFill>
        <p:spPr>
          <a:xfrm>
            <a:off x="-18425" y="12275"/>
            <a:ext cx="3173476" cy="700100"/>
          </a:xfrm>
          <a:prstGeom prst="rect">
            <a:avLst/>
          </a:prstGeom>
          <a:noFill/>
          <a:ln>
            <a:noFill/>
          </a:ln>
        </p:spPr>
      </p:pic>
      <p:pic>
        <p:nvPicPr>
          <p:cNvPr id="105" name="Google Shape;105;p25"/>
          <p:cNvPicPr preferRelativeResize="0"/>
          <p:nvPr/>
        </p:nvPicPr>
        <p:blipFill rotWithShape="1">
          <a:blip r:embed="rId5">
            <a:alphaModFix/>
          </a:blip>
          <a:srcRect b="0" l="0" r="0" t="0"/>
          <a:stretch/>
        </p:blipFill>
        <p:spPr>
          <a:xfrm>
            <a:off x="3181975" y="12275"/>
            <a:ext cx="3173476" cy="700100"/>
          </a:xfrm>
          <a:prstGeom prst="rect">
            <a:avLst/>
          </a:prstGeom>
          <a:noFill/>
          <a:ln>
            <a:noFill/>
          </a:ln>
        </p:spPr>
      </p:pic>
      <p:pic>
        <p:nvPicPr>
          <p:cNvPr id="106" name="Google Shape;106;p25"/>
          <p:cNvPicPr preferRelativeResize="0"/>
          <p:nvPr/>
        </p:nvPicPr>
        <p:blipFill rotWithShape="1">
          <a:blip r:embed="rId6">
            <a:alphaModFix/>
          </a:blip>
          <a:srcRect b="54786" l="0" r="0" t="31566"/>
          <a:stretch/>
        </p:blipFill>
        <p:spPr>
          <a:xfrm rot="-11">
            <a:off x="29650" y="16854"/>
            <a:ext cx="2527175" cy="356292"/>
          </a:xfrm>
          <a:prstGeom prst="rect">
            <a:avLst/>
          </a:prstGeom>
          <a:noFill/>
          <a:ln>
            <a:noFill/>
          </a:ln>
        </p:spPr>
      </p:pic>
      <p:pic>
        <p:nvPicPr>
          <p:cNvPr id="107" name="Google Shape;107;p25"/>
          <p:cNvPicPr preferRelativeResize="0"/>
          <p:nvPr/>
        </p:nvPicPr>
        <p:blipFill rotWithShape="1">
          <a:blip r:embed="rId6">
            <a:alphaModFix/>
          </a:blip>
          <a:srcRect b="54786" l="0" r="0" t="31566"/>
          <a:stretch/>
        </p:blipFill>
        <p:spPr>
          <a:xfrm rot="-11">
            <a:off x="2620450" y="16854"/>
            <a:ext cx="2527175" cy="356292"/>
          </a:xfrm>
          <a:prstGeom prst="rect">
            <a:avLst/>
          </a:prstGeom>
          <a:noFill/>
          <a:ln>
            <a:noFill/>
          </a:ln>
        </p:spPr>
      </p:pic>
      <p:pic>
        <p:nvPicPr>
          <p:cNvPr id="108" name="Google Shape;108;p25"/>
          <p:cNvPicPr preferRelativeResize="0"/>
          <p:nvPr/>
        </p:nvPicPr>
        <p:blipFill rotWithShape="1">
          <a:blip r:embed="rId6">
            <a:alphaModFix/>
          </a:blip>
          <a:srcRect b="54786" l="0" r="0" t="31566"/>
          <a:stretch/>
        </p:blipFill>
        <p:spPr>
          <a:xfrm rot="-11">
            <a:off x="5135050" y="16854"/>
            <a:ext cx="2527175" cy="356292"/>
          </a:xfrm>
          <a:prstGeom prst="rect">
            <a:avLst/>
          </a:prstGeom>
          <a:noFill/>
          <a:ln>
            <a:noFill/>
          </a:ln>
        </p:spPr>
      </p:pic>
      <p:pic>
        <p:nvPicPr>
          <p:cNvPr id="109" name="Google Shape;109;p25"/>
          <p:cNvPicPr preferRelativeResize="0"/>
          <p:nvPr/>
        </p:nvPicPr>
        <p:blipFill rotWithShape="1">
          <a:blip r:embed="rId4">
            <a:alphaModFix/>
          </a:blip>
          <a:srcRect b="19198" l="0" r="0" t="0"/>
          <a:stretch/>
        </p:blipFill>
        <p:spPr>
          <a:xfrm>
            <a:off x="7255087" y="0"/>
            <a:ext cx="1855825" cy="939675"/>
          </a:xfrm>
          <a:prstGeom prst="rect">
            <a:avLst/>
          </a:prstGeom>
          <a:noFill/>
          <a:ln>
            <a:noFill/>
          </a:ln>
        </p:spPr>
      </p:pic>
      <p:pic>
        <p:nvPicPr>
          <p:cNvPr id="110" name="Google Shape;110;p25"/>
          <p:cNvPicPr preferRelativeResize="0"/>
          <p:nvPr/>
        </p:nvPicPr>
        <p:blipFill rotWithShape="1">
          <a:blip r:embed="rId5">
            <a:alphaModFix/>
          </a:blip>
          <a:srcRect b="0" l="0" r="13088" t="0"/>
          <a:stretch/>
        </p:blipFill>
        <p:spPr>
          <a:xfrm>
            <a:off x="6382375" y="12275"/>
            <a:ext cx="2758148" cy="700100"/>
          </a:xfrm>
          <a:prstGeom prst="rect">
            <a:avLst/>
          </a:prstGeom>
          <a:noFill/>
          <a:ln>
            <a:noFill/>
          </a:ln>
        </p:spPr>
      </p:pic>
      <p:pic>
        <p:nvPicPr>
          <p:cNvPr id="111" name="Google Shape;111;p25"/>
          <p:cNvPicPr preferRelativeResize="0"/>
          <p:nvPr/>
        </p:nvPicPr>
        <p:blipFill rotWithShape="1">
          <a:blip r:embed="rId6">
            <a:alphaModFix/>
          </a:blip>
          <a:srcRect b="54785" l="0" r="41006" t="31567"/>
          <a:stretch/>
        </p:blipFill>
        <p:spPr>
          <a:xfrm rot="-11">
            <a:off x="7620000" y="11978"/>
            <a:ext cx="1490875" cy="356296"/>
          </a:xfrm>
          <a:prstGeom prst="rect">
            <a:avLst/>
          </a:prstGeom>
          <a:noFill/>
          <a:ln>
            <a:noFill/>
          </a:ln>
        </p:spPr>
      </p:pic>
      <p:pic>
        <p:nvPicPr>
          <p:cNvPr id="112" name="Google Shape;112;p25" title="5 Minute St. Patricks Day Countdown With Music">
            <a:hlinkClick r:id="rId7"/>
          </p:cNvPr>
          <p:cNvPicPr preferRelativeResize="0"/>
          <p:nvPr/>
        </p:nvPicPr>
        <p:blipFill>
          <a:blip r:embed="rId8">
            <a:alphaModFix/>
          </a:blip>
          <a:stretch>
            <a:fillRect/>
          </a:stretch>
        </p:blipFill>
        <p:spPr>
          <a:xfrm>
            <a:off x="2470866" y="1676125"/>
            <a:ext cx="2826334" cy="2119750"/>
          </a:xfrm>
          <a:prstGeom prst="rect">
            <a:avLst/>
          </a:prstGeom>
          <a:noFill/>
          <a:ln cap="flat" cmpd="sng" w="28575">
            <a:solidFill>
              <a:srgbClr val="FFC72C"/>
            </a:solidFill>
            <a:prstDash val="solid"/>
            <a:round/>
            <a:headEnd len="sm" w="sm" type="none"/>
            <a:tailEnd len="sm" w="sm" type="none"/>
          </a:ln>
        </p:spPr>
      </p:pic>
      <p:pic>
        <p:nvPicPr>
          <p:cNvPr descr="St Patricks Day Ireland Sticker" id="113" name="Google Shape;113;p25"/>
          <p:cNvPicPr preferRelativeResize="0"/>
          <p:nvPr/>
        </p:nvPicPr>
        <p:blipFill>
          <a:blip r:embed="rId9">
            <a:alphaModFix/>
          </a:blip>
          <a:stretch>
            <a:fillRect/>
          </a:stretch>
        </p:blipFill>
        <p:spPr>
          <a:xfrm>
            <a:off x="4764326" y="2725250"/>
            <a:ext cx="2619800" cy="2619800"/>
          </a:xfrm>
          <a:prstGeom prst="rect">
            <a:avLst/>
          </a:prstGeom>
          <a:noFill/>
          <a:ln>
            <a:noFill/>
          </a:ln>
        </p:spPr>
      </p:pic>
      <p:pic>
        <p:nvPicPr>
          <p:cNvPr descr="happy saint patrick Sticker by Sam Brown Video" id="114" name="Google Shape;114;p25"/>
          <p:cNvPicPr preferRelativeResize="0"/>
          <p:nvPr/>
        </p:nvPicPr>
        <p:blipFill>
          <a:blip r:embed="rId10">
            <a:alphaModFix/>
          </a:blip>
          <a:stretch>
            <a:fillRect/>
          </a:stretch>
        </p:blipFill>
        <p:spPr>
          <a:xfrm>
            <a:off x="6686437" y="2468200"/>
            <a:ext cx="2429600" cy="2429600"/>
          </a:xfrm>
          <a:prstGeom prst="rect">
            <a:avLst/>
          </a:prstGeom>
          <a:noFill/>
          <a:ln>
            <a:noFill/>
          </a:ln>
        </p:spPr>
      </p:pic>
      <p:pic>
        <p:nvPicPr>
          <p:cNvPr descr="Bitmoji Image" id="115" name="Google Shape;115;p25"/>
          <p:cNvPicPr preferRelativeResize="0"/>
          <p:nvPr/>
        </p:nvPicPr>
        <p:blipFill rotWithShape="1">
          <a:blip r:embed="rId11">
            <a:alphaModFix/>
          </a:blip>
          <a:srcRect b="0" l="30891" r="0" t="10418"/>
          <a:stretch/>
        </p:blipFill>
        <p:spPr>
          <a:xfrm flipH="1">
            <a:off x="-589475" y="1434425"/>
            <a:ext cx="3034800" cy="3934000"/>
          </a:xfrm>
          <a:prstGeom prst="rect">
            <a:avLst/>
          </a:prstGeom>
          <a:noFill/>
          <a:ln>
            <a:noFill/>
          </a:ln>
        </p:spPr>
      </p:pic>
      <p:pic>
        <p:nvPicPr>
          <p:cNvPr id="116" name="Google Shape;116;p25"/>
          <p:cNvPicPr preferRelativeResize="0"/>
          <p:nvPr/>
        </p:nvPicPr>
        <p:blipFill rotWithShape="1">
          <a:blip r:embed="rId12">
            <a:alphaModFix/>
          </a:blip>
          <a:srcRect b="14970" l="9795" r="14971" t="10845"/>
          <a:stretch/>
        </p:blipFill>
        <p:spPr>
          <a:xfrm>
            <a:off x="-193787" y="712381"/>
            <a:ext cx="1434450" cy="1414448"/>
          </a:xfrm>
          <a:prstGeom prst="rect">
            <a:avLst/>
          </a:prstGeom>
          <a:noFill/>
          <a:ln>
            <a:noFill/>
          </a:ln>
        </p:spPr>
      </p:pic>
      <p:sp>
        <p:nvSpPr>
          <p:cNvPr id="117" name="Google Shape;117;p25"/>
          <p:cNvSpPr txBox="1"/>
          <p:nvPr/>
        </p:nvSpPr>
        <p:spPr>
          <a:xfrm>
            <a:off x="-2249425" y="1930650"/>
            <a:ext cx="1855800" cy="1868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rPr lang="en" sz="1100"/>
              <a:t>via Le</a:t>
            </a:r>
            <a:endParaRPr sz="1100" u="sng">
              <a:solidFill>
                <a:schemeClr val="hlink"/>
              </a:solidFill>
            </a:endParaRPr>
          </a:p>
        </p:txBody>
      </p:sp>
      <p:sp>
        <p:nvSpPr>
          <p:cNvPr id="118" name="Google Shape;118;p25"/>
          <p:cNvSpPr txBox="1"/>
          <p:nvPr/>
        </p:nvSpPr>
        <p:spPr>
          <a:xfrm>
            <a:off x="5513450" y="1654688"/>
            <a:ext cx="3511800" cy="1015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700">
                <a:solidFill>
                  <a:srgbClr val="FFFFFF"/>
                </a:solidFill>
                <a:latin typeface="ABeeZee"/>
                <a:ea typeface="ABeeZee"/>
                <a:cs typeface="ABeeZee"/>
                <a:sym typeface="ABeeZee"/>
              </a:rPr>
              <a:t>Mrs. Anand will be back in 5 minutes….</a:t>
            </a:r>
            <a:endParaRPr b="1" sz="2700">
              <a:solidFill>
                <a:srgbClr val="FFFFFF"/>
              </a:solidFill>
              <a:latin typeface="ABeeZee"/>
              <a:ea typeface="ABeeZee"/>
              <a:cs typeface="ABeeZee"/>
              <a:sym typeface="ABeeZee"/>
            </a:endParaRPr>
          </a:p>
        </p:txBody>
      </p:sp>
      <p:pic>
        <p:nvPicPr>
          <p:cNvPr id="119" name="Google Shape;119;p25"/>
          <p:cNvPicPr preferRelativeResize="0"/>
          <p:nvPr/>
        </p:nvPicPr>
        <p:blipFill>
          <a:blip r:embed="rId13">
            <a:alphaModFix/>
          </a:blip>
          <a:stretch>
            <a:fillRect/>
          </a:stretch>
        </p:blipFill>
        <p:spPr>
          <a:xfrm>
            <a:off x="1440522" y="2109597"/>
            <a:ext cx="616550" cy="1252800"/>
          </a:xfrm>
          <a:prstGeom prst="rect">
            <a:avLst/>
          </a:prstGeom>
          <a:noFill/>
          <a:ln>
            <a:noFill/>
          </a:ln>
        </p:spPr>
      </p:pic>
      <p:pic>
        <p:nvPicPr>
          <p:cNvPr id="120" name="Google Shape;120;p25"/>
          <p:cNvPicPr preferRelativeResize="0"/>
          <p:nvPr/>
        </p:nvPicPr>
        <p:blipFill>
          <a:blip r:embed="rId14">
            <a:alphaModFix/>
          </a:blip>
          <a:stretch>
            <a:fillRect/>
          </a:stretch>
        </p:blipFill>
        <p:spPr>
          <a:xfrm>
            <a:off x="6327550" y="28575"/>
            <a:ext cx="2857500" cy="5086350"/>
          </a:xfrm>
          <a:prstGeom prst="rect">
            <a:avLst/>
          </a:prstGeom>
          <a:noFill/>
          <a:ln>
            <a:noFill/>
          </a:ln>
        </p:spPr>
      </p:pic>
      <p:pic>
        <p:nvPicPr>
          <p:cNvPr id="121" name="Google Shape;121;p25"/>
          <p:cNvPicPr preferRelativeResize="0"/>
          <p:nvPr/>
        </p:nvPicPr>
        <p:blipFill>
          <a:blip r:embed="rId14">
            <a:alphaModFix/>
          </a:blip>
          <a:stretch>
            <a:fillRect/>
          </a:stretch>
        </p:blipFill>
        <p:spPr>
          <a:xfrm>
            <a:off x="5211250" y="28575"/>
            <a:ext cx="2857500" cy="5086350"/>
          </a:xfrm>
          <a:prstGeom prst="rect">
            <a:avLst/>
          </a:prstGeom>
          <a:noFill/>
          <a:ln>
            <a:noFill/>
          </a:ln>
        </p:spPr>
      </p:pic>
      <p:pic>
        <p:nvPicPr>
          <p:cNvPr id="122" name="Google Shape;122;p25"/>
          <p:cNvPicPr preferRelativeResize="0"/>
          <p:nvPr/>
        </p:nvPicPr>
        <p:blipFill rotWithShape="1">
          <a:blip r:embed="rId14">
            <a:alphaModFix/>
          </a:blip>
          <a:srcRect b="68029" l="0" r="0" t="0"/>
          <a:stretch/>
        </p:blipFill>
        <p:spPr>
          <a:xfrm>
            <a:off x="2499025" y="28575"/>
            <a:ext cx="2857475" cy="1626125"/>
          </a:xfrm>
          <a:prstGeom prst="rect">
            <a:avLst/>
          </a:prstGeom>
          <a:noFill/>
          <a:ln>
            <a:noFill/>
          </a:ln>
        </p:spPr>
      </p:pic>
      <p:pic>
        <p:nvPicPr>
          <p:cNvPr id="123" name="Google Shape;123;p25"/>
          <p:cNvPicPr preferRelativeResize="0"/>
          <p:nvPr/>
        </p:nvPicPr>
        <p:blipFill>
          <a:blip r:embed="rId15">
            <a:alphaModFix/>
          </a:blip>
          <a:stretch>
            <a:fillRect/>
          </a:stretch>
        </p:blipFill>
        <p:spPr>
          <a:xfrm>
            <a:off x="2445319" y="4069395"/>
            <a:ext cx="1490875" cy="1073430"/>
          </a:xfrm>
          <a:prstGeom prst="rect">
            <a:avLst/>
          </a:prstGeom>
          <a:noFill/>
          <a:ln>
            <a:noFill/>
          </a:ln>
        </p:spPr>
      </p:pic>
      <p:pic>
        <p:nvPicPr>
          <p:cNvPr id="124" name="Google Shape;124;p25"/>
          <p:cNvPicPr preferRelativeResize="0"/>
          <p:nvPr/>
        </p:nvPicPr>
        <p:blipFill>
          <a:blip r:embed="rId15">
            <a:alphaModFix/>
          </a:blip>
          <a:stretch>
            <a:fillRect/>
          </a:stretch>
        </p:blipFill>
        <p:spPr>
          <a:xfrm>
            <a:off x="4019519" y="4069395"/>
            <a:ext cx="1490875" cy="1073430"/>
          </a:xfrm>
          <a:prstGeom prst="rect">
            <a:avLst/>
          </a:prstGeom>
          <a:noFill/>
          <a:ln>
            <a:noFill/>
          </a:ln>
        </p:spPr>
      </p:pic>
      <p:pic>
        <p:nvPicPr>
          <p:cNvPr id="125" name="Google Shape;125;p25"/>
          <p:cNvPicPr preferRelativeResize="0"/>
          <p:nvPr/>
        </p:nvPicPr>
        <p:blipFill rotWithShape="1">
          <a:blip r:embed="rId14">
            <a:alphaModFix/>
          </a:blip>
          <a:srcRect b="68029" l="0" r="0" t="0"/>
          <a:stretch/>
        </p:blipFill>
        <p:spPr>
          <a:xfrm>
            <a:off x="-13975" y="28575"/>
            <a:ext cx="2857475" cy="16261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2"/>
                                        </p:tgtEl>
                                        <p:attrNameLst>
                                          <p:attrName>style.visibility</p:attrName>
                                        </p:attrNameLst>
                                      </p:cBhvr>
                                      <p:to>
                                        <p:strVal val="visible"/>
                                      </p:to>
                                    </p:set>
                                    <p:animEffect filter="fade" transition="in">
                                      <p:cBhvr>
                                        <p:cTn dur="1000"/>
                                        <p:tgtEl>
                                          <p:spTgt spid="11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51C75"/>
        </a:solidFill>
      </p:bgPr>
    </p:bg>
    <p:spTree>
      <p:nvGrpSpPr>
        <p:cNvPr id="129" name="Shape 129"/>
        <p:cNvGrpSpPr/>
        <p:nvPr/>
      </p:nvGrpSpPr>
      <p:grpSpPr>
        <a:xfrm>
          <a:off x="0" y="0"/>
          <a:ext cx="0" cy="0"/>
          <a:chOff x="0" y="0"/>
          <a:chExt cx="0" cy="0"/>
        </a:xfrm>
      </p:grpSpPr>
      <p:pic>
        <p:nvPicPr>
          <p:cNvPr descr="Christmas Stars Sticker" id="130" name="Google Shape;130;p26"/>
          <p:cNvPicPr preferRelativeResize="0"/>
          <p:nvPr/>
        </p:nvPicPr>
        <p:blipFill rotWithShape="1">
          <a:blip r:embed="rId3">
            <a:alphaModFix/>
          </a:blip>
          <a:srcRect b="64760" l="0" r="0" t="0"/>
          <a:stretch/>
        </p:blipFill>
        <p:spPr>
          <a:xfrm>
            <a:off x="76200" y="24708"/>
            <a:ext cx="1023050" cy="721550"/>
          </a:xfrm>
          <a:prstGeom prst="rect">
            <a:avLst/>
          </a:prstGeom>
          <a:noFill/>
          <a:ln>
            <a:noFill/>
          </a:ln>
        </p:spPr>
      </p:pic>
      <p:pic>
        <p:nvPicPr>
          <p:cNvPr descr="Christmas Stars Sticker" id="131" name="Google Shape;131;p26"/>
          <p:cNvPicPr preferRelativeResize="0"/>
          <p:nvPr/>
        </p:nvPicPr>
        <p:blipFill rotWithShape="1">
          <a:blip r:embed="rId3">
            <a:alphaModFix/>
          </a:blip>
          <a:srcRect b="64760" l="0" r="0" t="0"/>
          <a:stretch/>
        </p:blipFill>
        <p:spPr>
          <a:xfrm>
            <a:off x="1010400" y="67383"/>
            <a:ext cx="1023050" cy="721550"/>
          </a:xfrm>
          <a:prstGeom prst="rect">
            <a:avLst/>
          </a:prstGeom>
          <a:noFill/>
          <a:ln>
            <a:noFill/>
          </a:ln>
        </p:spPr>
      </p:pic>
      <p:pic>
        <p:nvPicPr>
          <p:cNvPr descr="Christmas Stars Sticker" id="132" name="Google Shape;132;p26"/>
          <p:cNvPicPr preferRelativeResize="0"/>
          <p:nvPr/>
        </p:nvPicPr>
        <p:blipFill rotWithShape="1">
          <a:blip r:embed="rId3">
            <a:alphaModFix/>
          </a:blip>
          <a:srcRect b="64760" l="0" r="0" t="0"/>
          <a:stretch/>
        </p:blipFill>
        <p:spPr>
          <a:xfrm>
            <a:off x="1834875" y="41483"/>
            <a:ext cx="1023050" cy="721550"/>
          </a:xfrm>
          <a:prstGeom prst="rect">
            <a:avLst/>
          </a:prstGeom>
          <a:noFill/>
          <a:ln>
            <a:noFill/>
          </a:ln>
        </p:spPr>
      </p:pic>
      <p:pic>
        <p:nvPicPr>
          <p:cNvPr descr="Christmas Stars Sticker" id="133" name="Google Shape;133;p26"/>
          <p:cNvPicPr preferRelativeResize="0"/>
          <p:nvPr/>
        </p:nvPicPr>
        <p:blipFill rotWithShape="1">
          <a:blip r:embed="rId3">
            <a:alphaModFix/>
          </a:blip>
          <a:srcRect b="64760" l="0" r="0" t="0"/>
          <a:stretch/>
        </p:blipFill>
        <p:spPr>
          <a:xfrm>
            <a:off x="2857925" y="67383"/>
            <a:ext cx="1023050" cy="721550"/>
          </a:xfrm>
          <a:prstGeom prst="rect">
            <a:avLst/>
          </a:prstGeom>
          <a:noFill/>
          <a:ln>
            <a:noFill/>
          </a:ln>
        </p:spPr>
      </p:pic>
      <p:pic>
        <p:nvPicPr>
          <p:cNvPr descr="Christmas Stars Sticker" id="134" name="Google Shape;134;p26"/>
          <p:cNvPicPr preferRelativeResize="0"/>
          <p:nvPr/>
        </p:nvPicPr>
        <p:blipFill rotWithShape="1">
          <a:blip r:embed="rId3">
            <a:alphaModFix/>
          </a:blip>
          <a:srcRect b="64760" l="0" r="0" t="0"/>
          <a:stretch/>
        </p:blipFill>
        <p:spPr>
          <a:xfrm>
            <a:off x="3805850" y="27758"/>
            <a:ext cx="1023050" cy="721550"/>
          </a:xfrm>
          <a:prstGeom prst="rect">
            <a:avLst/>
          </a:prstGeom>
          <a:noFill/>
          <a:ln>
            <a:noFill/>
          </a:ln>
        </p:spPr>
      </p:pic>
      <p:pic>
        <p:nvPicPr>
          <p:cNvPr descr="Christmas Stars Sticker" id="135" name="Google Shape;135;p26"/>
          <p:cNvPicPr preferRelativeResize="0"/>
          <p:nvPr/>
        </p:nvPicPr>
        <p:blipFill rotWithShape="1">
          <a:blip r:embed="rId3">
            <a:alphaModFix/>
          </a:blip>
          <a:srcRect b="64760" l="0" r="0" t="0"/>
          <a:stretch/>
        </p:blipFill>
        <p:spPr>
          <a:xfrm>
            <a:off x="4863500" y="29283"/>
            <a:ext cx="1023050" cy="721550"/>
          </a:xfrm>
          <a:prstGeom prst="rect">
            <a:avLst/>
          </a:prstGeom>
          <a:noFill/>
          <a:ln>
            <a:noFill/>
          </a:ln>
        </p:spPr>
      </p:pic>
      <p:pic>
        <p:nvPicPr>
          <p:cNvPr descr="Christmas Stars Sticker" id="136" name="Google Shape;136;p26"/>
          <p:cNvPicPr preferRelativeResize="0"/>
          <p:nvPr/>
        </p:nvPicPr>
        <p:blipFill rotWithShape="1">
          <a:blip r:embed="rId3">
            <a:alphaModFix/>
          </a:blip>
          <a:srcRect b="64760" l="0" r="0" t="0"/>
          <a:stretch/>
        </p:blipFill>
        <p:spPr>
          <a:xfrm>
            <a:off x="6003450" y="3383"/>
            <a:ext cx="1023050" cy="721550"/>
          </a:xfrm>
          <a:prstGeom prst="rect">
            <a:avLst/>
          </a:prstGeom>
          <a:noFill/>
          <a:ln>
            <a:noFill/>
          </a:ln>
        </p:spPr>
      </p:pic>
      <p:pic>
        <p:nvPicPr>
          <p:cNvPr descr="Christmas Stars Sticker" id="137" name="Google Shape;137;p26"/>
          <p:cNvPicPr preferRelativeResize="0"/>
          <p:nvPr/>
        </p:nvPicPr>
        <p:blipFill rotWithShape="1">
          <a:blip r:embed="rId3">
            <a:alphaModFix/>
          </a:blip>
          <a:srcRect b="64760" l="0" r="0" t="0"/>
          <a:stretch/>
        </p:blipFill>
        <p:spPr>
          <a:xfrm>
            <a:off x="7006225" y="18633"/>
            <a:ext cx="1023050" cy="721550"/>
          </a:xfrm>
          <a:prstGeom prst="rect">
            <a:avLst/>
          </a:prstGeom>
          <a:noFill/>
          <a:ln>
            <a:noFill/>
          </a:ln>
        </p:spPr>
      </p:pic>
      <p:pic>
        <p:nvPicPr>
          <p:cNvPr descr="Christmas Stars Sticker" id="138" name="Google Shape;138;p26"/>
          <p:cNvPicPr preferRelativeResize="0"/>
          <p:nvPr/>
        </p:nvPicPr>
        <p:blipFill rotWithShape="1">
          <a:blip r:embed="rId3">
            <a:alphaModFix/>
          </a:blip>
          <a:srcRect b="64760" l="0" r="0" t="0"/>
          <a:stretch/>
        </p:blipFill>
        <p:spPr>
          <a:xfrm>
            <a:off x="8077600" y="47583"/>
            <a:ext cx="1023050" cy="721550"/>
          </a:xfrm>
          <a:prstGeom prst="rect">
            <a:avLst/>
          </a:prstGeom>
          <a:noFill/>
          <a:ln>
            <a:noFill/>
          </a:ln>
        </p:spPr>
      </p:pic>
      <p:pic>
        <p:nvPicPr>
          <p:cNvPr id="139" name="Google Shape;139;p26"/>
          <p:cNvPicPr preferRelativeResize="0"/>
          <p:nvPr/>
        </p:nvPicPr>
        <p:blipFill rotWithShape="1">
          <a:blip r:embed="rId4">
            <a:alphaModFix/>
          </a:blip>
          <a:srcRect b="47900" l="0" r="0" t="0"/>
          <a:stretch/>
        </p:blipFill>
        <p:spPr>
          <a:xfrm>
            <a:off x="0" y="24700"/>
            <a:ext cx="3127025" cy="721550"/>
          </a:xfrm>
          <a:prstGeom prst="rect">
            <a:avLst/>
          </a:prstGeom>
          <a:noFill/>
          <a:ln>
            <a:noFill/>
          </a:ln>
        </p:spPr>
      </p:pic>
      <p:pic>
        <p:nvPicPr>
          <p:cNvPr id="140" name="Google Shape;140;p26"/>
          <p:cNvPicPr preferRelativeResize="0"/>
          <p:nvPr/>
        </p:nvPicPr>
        <p:blipFill rotWithShape="1">
          <a:blip r:embed="rId4">
            <a:alphaModFix/>
          </a:blip>
          <a:srcRect b="47900" l="0" r="0" t="0"/>
          <a:stretch/>
        </p:blipFill>
        <p:spPr>
          <a:xfrm>
            <a:off x="2956313" y="29275"/>
            <a:ext cx="3127025" cy="721550"/>
          </a:xfrm>
          <a:prstGeom prst="rect">
            <a:avLst/>
          </a:prstGeom>
          <a:noFill/>
          <a:ln>
            <a:noFill/>
          </a:ln>
        </p:spPr>
      </p:pic>
      <p:pic>
        <p:nvPicPr>
          <p:cNvPr id="141" name="Google Shape;141;p26"/>
          <p:cNvPicPr preferRelativeResize="0"/>
          <p:nvPr/>
        </p:nvPicPr>
        <p:blipFill rotWithShape="1">
          <a:blip r:embed="rId4">
            <a:alphaModFix/>
          </a:blip>
          <a:srcRect b="47900" l="0" r="0" t="0"/>
          <a:stretch/>
        </p:blipFill>
        <p:spPr>
          <a:xfrm>
            <a:off x="6003438" y="3375"/>
            <a:ext cx="3127025" cy="721550"/>
          </a:xfrm>
          <a:prstGeom prst="rect">
            <a:avLst/>
          </a:prstGeom>
          <a:noFill/>
          <a:ln>
            <a:noFill/>
          </a:ln>
        </p:spPr>
      </p:pic>
      <p:pic>
        <p:nvPicPr>
          <p:cNvPr id="142" name="Google Shape;142;p26"/>
          <p:cNvPicPr preferRelativeResize="0"/>
          <p:nvPr/>
        </p:nvPicPr>
        <p:blipFill rotWithShape="1">
          <a:blip r:embed="rId5">
            <a:alphaModFix/>
          </a:blip>
          <a:srcRect b="3325" l="0" r="0" t="0"/>
          <a:stretch/>
        </p:blipFill>
        <p:spPr>
          <a:xfrm rot="-2308537">
            <a:off x="-3225" y="816725"/>
            <a:ext cx="2050200" cy="1585595"/>
          </a:xfrm>
          <a:prstGeom prst="rect">
            <a:avLst/>
          </a:prstGeom>
          <a:noFill/>
          <a:ln>
            <a:noFill/>
          </a:ln>
        </p:spPr>
      </p:pic>
      <p:pic>
        <p:nvPicPr>
          <p:cNvPr descr="Bitmoji Image" id="143" name="Google Shape;143;p26"/>
          <p:cNvPicPr preferRelativeResize="0"/>
          <p:nvPr/>
        </p:nvPicPr>
        <p:blipFill>
          <a:blip r:embed="rId6">
            <a:alphaModFix/>
          </a:blip>
          <a:stretch>
            <a:fillRect/>
          </a:stretch>
        </p:blipFill>
        <p:spPr>
          <a:xfrm>
            <a:off x="5090275" y="1041000"/>
            <a:ext cx="4055350" cy="4055350"/>
          </a:xfrm>
          <a:prstGeom prst="rect">
            <a:avLst/>
          </a:prstGeom>
          <a:noFill/>
          <a:ln>
            <a:noFill/>
          </a:ln>
        </p:spPr>
      </p:pic>
      <p:sp>
        <p:nvSpPr>
          <p:cNvPr id="144" name="Google Shape;144;p26"/>
          <p:cNvSpPr txBox="1"/>
          <p:nvPr/>
        </p:nvSpPr>
        <p:spPr>
          <a:xfrm>
            <a:off x="2631300" y="3664738"/>
            <a:ext cx="3000000" cy="1431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700">
                <a:solidFill>
                  <a:srgbClr val="FFFFFF"/>
                </a:solidFill>
                <a:latin typeface="ABeeZee"/>
                <a:ea typeface="ABeeZee"/>
                <a:cs typeface="ABeeZee"/>
                <a:sym typeface="ABeeZee"/>
              </a:rPr>
              <a:t>Mrs. Anand will be back in 10 minutes….</a:t>
            </a:r>
            <a:endParaRPr/>
          </a:p>
        </p:txBody>
      </p:sp>
      <p:pic>
        <p:nvPicPr>
          <p:cNvPr descr="green bling Sticker by Douglas Schatz" id="145" name="Google Shape;145;p26"/>
          <p:cNvPicPr preferRelativeResize="0"/>
          <p:nvPr/>
        </p:nvPicPr>
        <p:blipFill rotWithShape="1">
          <a:blip r:embed="rId7">
            <a:alphaModFix/>
          </a:blip>
          <a:srcRect b="34404" l="0" r="0" t="0"/>
          <a:stretch/>
        </p:blipFill>
        <p:spPr>
          <a:xfrm>
            <a:off x="269088" y="-17842"/>
            <a:ext cx="2362200" cy="1549500"/>
          </a:xfrm>
          <a:prstGeom prst="rect">
            <a:avLst/>
          </a:prstGeom>
          <a:noFill/>
          <a:ln>
            <a:noFill/>
          </a:ln>
        </p:spPr>
      </p:pic>
      <p:pic>
        <p:nvPicPr>
          <p:cNvPr descr="green bling Sticker by Douglas Schatz" id="146" name="Google Shape;146;p26"/>
          <p:cNvPicPr preferRelativeResize="0"/>
          <p:nvPr/>
        </p:nvPicPr>
        <p:blipFill rotWithShape="1">
          <a:blip r:embed="rId7">
            <a:alphaModFix/>
          </a:blip>
          <a:srcRect b="34404" l="0" r="0" t="0"/>
          <a:stretch/>
        </p:blipFill>
        <p:spPr>
          <a:xfrm>
            <a:off x="2049975" y="-17842"/>
            <a:ext cx="2362200" cy="1549500"/>
          </a:xfrm>
          <a:prstGeom prst="rect">
            <a:avLst/>
          </a:prstGeom>
          <a:noFill/>
          <a:ln>
            <a:noFill/>
          </a:ln>
        </p:spPr>
      </p:pic>
      <p:pic>
        <p:nvPicPr>
          <p:cNvPr descr="green bling Sticker by Douglas Schatz" id="147" name="Google Shape;147;p26"/>
          <p:cNvPicPr preferRelativeResize="0"/>
          <p:nvPr/>
        </p:nvPicPr>
        <p:blipFill rotWithShape="1">
          <a:blip r:embed="rId7">
            <a:alphaModFix/>
          </a:blip>
          <a:srcRect b="34404" l="0" r="0" t="0"/>
          <a:stretch/>
        </p:blipFill>
        <p:spPr>
          <a:xfrm>
            <a:off x="4421213" y="-17842"/>
            <a:ext cx="2362200" cy="1549500"/>
          </a:xfrm>
          <a:prstGeom prst="rect">
            <a:avLst/>
          </a:prstGeom>
          <a:noFill/>
          <a:ln>
            <a:noFill/>
          </a:ln>
        </p:spPr>
      </p:pic>
      <p:pic>
        <p:nvPicPr>
          <p:cNvPr descr="green bling Sticker by Douglas Schatz" id="148" name="Google Shape;148;p26"/>
          <p:cNvPicPr preferRelativeResize="0"/>
          <p:nvPr/>
        </p:nvPicPr>
        <p:blipFill rotWithShape="1">
          <a:blip r:embed="rId7">
            <a:alphaModFix/>
          </a:blip>
          <a:srcRect b="34404" l="0" r="0" t="0"/>
          <a:stretch/>
        </p:blipFill>
        <p:spPr>
          <a:xfrm>
            <a:off x="6783413" y="-17842"/>
            <a:ext cx="2362200" cy="1549500"/>
          </a:xfrm>
          <a:prstGeom prst="rect">
            <a:avLst/>
          </a:prstGeom>
          <a:noFill/>
          <a:ln>
            <a:noFill/>
          </a:ln>
        </p:spPr>
      </p:pic>
      <p:pic>
        <p:nvPicPr>
          <p:cNvPr id="149" name="Google Shape;149;p26"/>
          <p:cNvPicPr preferRelativeResize="0"/>
          <p:nvPr/>
        </p:nvPicPr>
        <p:blipFill>
          <a:blip r:embed="rId8">
            <a:alphaModFix/>
          </a:blip>
          <a:stretch>
            <a:fillRect/>
          </a:stretch>
        </p:blipFill>
        <p:spPr>
          <a:xfrm>
            <a:off x="-226200" y="2143500"/>
            <a:ext cx="3000000" cy="3000000"/>
          </a:xfrm>
          <a:prstGeom prst="rect">
            <a:avLst/>
          </a:prstGeom>
          <a:noFill/>
          <a:ln>
            <a:noFill/>
          </a:ln>
        </p:spPr>
      </p:pic>
      <p:pic>
        <p:nvPicPr>
          <p:cNvPr id="150" name="Google Shape;150;p26"/>
          <p:cNvPicPr preferRelativeResize="0"/>
          <p:nvPr/>
        </p:nvPicPr>
        <p:blipFill>
          <a:blip r:embed="rId9">
            <a:alphaModFix/>
          </a:blip>
          <a:stretch>
            <a:fillRect/>
          </a:stretch>
        </p:blipFill>
        <p:spPr>
          <a:xfrm>
            <a:off x="5886550" y="1162883"/>
            <a:ext cx="1023050" cy="1705092"/>
          </a:xfrm>
          <a:prstGeom prst="rect">
            <a:avLst/>
          </a:prstGeom>
          <a:noFill/>
          <a:ln>
            <a:noFill/>
          </a:ln>
        </p:spPr>
      </p:pic>
      <p:pic>
        <p:nvPicPr>
          <p:cNvPr descr="10 Minute Rainbow Timer with Music! Countdown Timer for Kids! In this countdown video, we have unicorns, clouds and rainbows! Playtime timer for kids, children, toddlers, babies, adults, and everyone of all ages! Best timer played at home, for classroom, for events, school, recess, gatherings, summer, winter, fall, spring and more! We have a lot of other free timers! Countdown timer online music! Countdown Timer HD! A timer for 10 min!  In this easy countdown timer video, we included pop, cool, dynamic music timer!  The same as 120 seconds timer Best HD, high quality timer! We will soon make a 5 minute timer with classic music and 3 minute timer with fun and cool music! Easy as 1,2,3,4,5,6,7,8,9,10 minute timer! Great for all ages, kindergarten, elementary, preschool, toddlers, baby, 1st grade, 2nd grader, 3rd grade, middle school, high school, studying, reading, and more! Unicorn and clouds timer!&#10;&#10;Please subscribe for more videos! &#10;&#10;Great for all purpose! Reduce anxiety, relax, and more! Also great for how to video timers, challenge timer, event timer, timer clock and more! So what is a countdown you may ask, well in the dictionary, countdown is definited as: a number to mark the time remaining before an event; also : preparations carried on during such a count. An easier way of defining it is: the process of counting off backward in fixed units (as seconds) the time remaining before an event. Also, a timer is: a clocklike device that turns something on or off at a set time or gives a signal at the end of a period of time. We can also relate this to a clock, hourglass, metronome, timepiece. Things associated to countdowns and timers are: pendulum, stopwatch, sundial, ticker, timekeeper, timemarker, watch, chronometer, chronograph, timepiece!" id="151" name="Google Shape;151;p26" title="10 Minute Rainbow Timer with Music! Countdown Timer for Kids!">
            <a:hlinkClick r:id="rId10"/>
          </p:cNvPr>
          <p:cNvPicPr preferRelativeResize="0"/>
          <p:nvPr/>
        </p:nvPicPr>
        <p:blipFill>
          <a:blip r:embed="rId11">
            <a:alphaModFix/>
          </a:blip>
          <a:stretch>
            <a:fillRect/>
          </a:stretch>
        </p:blipFill>
        <p:spPr>
          <a:xfrm>
            <a:off x="2691650" y="1402775"/>
            <a:ext cx="2591575" cy="1900525"/>
          </a:xfrm>
          <a:prstGeom prst="rect">
            <a:avLst/>
          </a:prstGeom>
          <a:noFill/>
          <a:ln cap="flat" cmpd="sng" w="28575">
            <a:solidFill>
              <a:srgbClr val="FFC72C"/>
            </a:solidFill>
            <a:prstDash val="solid"/>
            <a:round/>
            <a:headEnd len="sm" w="sm" type="none"/>
            <a:tailEnd len="sm" w="sm" type="none"/>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1"/>
                                        </p:tgtEl>
                                        <p:attrNameLst>
                                          <p:attrName>style.visibility</p:attrName>
                                        </p:attrNameLst>
                                      </p:cBhvr>
                                      <p:to>
                                        <p:strVal val="visible"/>
                                      </p:to>
                                    </p:set>
                                    <p:animEffect filter="fade" transition="in">
                                      <p:cBhvr>
                                        <p:cTn dur="1000"/>
                                        <p:tgtEl>
                                          <p:spTgt spid="15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FC412"/>
        </a:solidFill>
      </p:bgPr>
    </p:bg>
    <p:spTree>
      <p:nvGrpSpPr>
        <p:cNvPr id="155" name="Shape 155"/>
        <p:cNvGrpSpPr/>
        <p:nvPr/>
      </p:nvGrpSpPr>
      <p:grpSpPr>
        <a:xfrm>
          <a:off x="0" y="0"/>
          <a:ext cx="0" cy="0"/>
          <a:chOff x="0" y="0"/>
          <a:chExt cx="0" cy="0"/>
        </a:xfrm>
      </p:grpSpPr>
      <p:pic>
        <p:nvPicPr>
          <p:cNvPr id="156" name="Google Shape;156;p27"/>
          <p:cNvPicPr preferRelativeResize="0"/>
          <p:nvPr/>
        </p:nvPicPr>
        <p:blipFill rotWithShape="1">
          <a:blip r:embed="rId3">
            <a:alphaModFix/>
          </a:blip>
          <a:srcRect b="0" l="0" r="0" t="12587"/>
          <a:stretch/>
        </p:blipFill>
        <p:spPr>
          <a:xfrm>
            <a:off x="0" y="0"/>
            <a:ext cx="2085075" cy="1060225"/>
          </a:xfrm>
          <a:prstGeom prst="rect">
            <a:avLst/>
          </a:prstGeom>
          <a:noFill/>
          <a:ln>
            <a:noFill/>
          </a:ln>
        </p:spPr>
      </p:pic>
      <p:pic>
        <p:nvPicPr>
          <p:cNvPr id="157" name="Google Shape;157;p27"/>
          <p:cNvPicPr preferRelativeResize="0"/>
          <p:nvPr/>
        </p:nvPicPr>
        <p:blipFill rotWithShape="1">
          <a:blip r:embed="rId3">
            <a:alphaModFix/>
          </a:blip>
          <a:srcRect b="0" l="0" r="0" t="12587"/>
          <a:stretch/>
        </p:blipFill>
        <p:spPr>
          <a:xfrm>
            <a:off x="2004075" y="0"/>
            <a:ext cx="2085075" cy="1060225"/>
          </a:xfrm>
          <a:prstGeom prst="rect">
            <a:avLst/>
          </a:prstGeom>
          <a:noFill/>
          <a:ln>
            <a:noFill/>
          </a:ln>
        </p:spPr>
      </p:pic>
      <p:pic>
        <p:nvPicPr>
          <p:cNvPr id="158" name="Google Shape;158;p27"/>
          <p:cNvPicPr preferRelativeResize="0"/>
          <p:nvPr/>
        </p:nvPicPr>
        <p:blipFill rotWithShape="1">
          <a:blip r:embed="rId3">
            <a:alphaModFix/>
          </a:blip>
          <a:srcRect b="0" l="0" r="0" t="12587"/>
          <a:stretch/>
        </p:blipFill>
        <p:spPr>
          <a:xfrm>
            <a:off x="3966975" y="0"/>
            <a:ext cx="2085075" cy="1060225"/>
          </a:xfrm>
          <a:prstGeom prst="rect">
            <a:avLst/>
          </a:prstGeom>
          <a:noFill/>
          <a:ln>
            <a:noFill/>
          </a:ln>
        </p:spPr>
      </p:pic>
      <p:pic>
        <p:nvPicPr>
          <p:cNvPr id="159" name="Google Shape;159;p27"/>
          <p:cNvPicPr preferRelativeResize="0"/>
          <p:nvPr/>
        </p:nvPicPr>
        <p:blipFill rotWithShape="1">
          <a:blip r:embed="rId3">
            <a:alphaModFix/>
          </a:blip>
          <a:srcRect b="0" l="0" r="0" t="12587"/>
          <a:stretch/>
        </p:blipFill>
        <p:spPr>
          <a:xfrm>
            <a:off x="6052050" y="0"/>
            <a:ext cx="2085075" cy="1060225"/>
          </a:xfrm>
          <a:prstGeom prst="rect">
            <a:avLst/>
          </a:prstGeom>
          <a:noFill/>
          <a:ln>
            <a:noFill/>
          </a:ln>
        </p:spPr>
      </p:pic>
      <p:pic>
        <p:nvPicPr>
          <p:cNvPr id="160" name="Google Shape;160;p27"/>
          <p:cNvPicPr preferRelativeResize="0"/>
          <p:nvPr/>
        </p:nvPicPr>
        <p:blipFill rotWithShape="1">
          <a:blip r:embed="rId3">
            <a:alphaModFix/>
          </a:blip>
          <a:srcRect b="0" l="0" r="46509" t="12587"/>
          <a:stretch/>
        </p:blipFill>
        <p:spPr>
          <a:xfrm>
            <a:off x="8028675" y="0"/>
            <a:ext cx="1115326" cy="1060225"/>
          </a:xfrm>
          <a:prstGeom prst="rect">
            <a:avLst/>
          </a:prstGeom>
          <a:noFill/>
          <a:ln>
            <a:noFill/>
          </a:ln>
        </p:spPr>
      </p:pic>
      <p:pic>
        <p:nvPicPr>
          <p:cNvPr id="161" name="Google Shape;161;p27"/>
          <p:cNvPicPr preferRelativeResize="0"/>
          <p:nvPr/>
        </p:nvPicPr>
        <p:blipFill rotWithShape="1">
          <a:blip r:embed="rId4">
            <a:alphaModFix/>
          </a:blip>
          <a:srcRect b="0" l="11785" r="0" t="0"/>
          <a:stretch/>
        </p:blipFill>
        <p:spPr>
          <a:xfrm>
            <a:off x="1" y="0"/>
            <a:ext cx="2492797" cy="612451"/>
          </a:xfrm>
          <a:prstGeom prst="rect">
            <a:avLst/>
          </a:prstGeom>
          <a:noFill/>
          <a:ln>
            <a:noFill/>
          </a:ln>
          <a:effectLst>
            <a:outerShdw blurRad="57150" rotWithShape="0" algn="bl" dir="4800000" dist="19050">
              <a:srgbClr val="FFC72C">
                <a:alpha val="31000"/>
              </a:srgbClr>
            </a:outerShdw>
          </a:effectLst>
        </p:spPr>
      </p:pic>
      <p:pic>
        <p:nvPicPr>
          <p:cNvPr id="162" name="Google Shape;162;p27"/>
          <p:cNvPicPr preferRelativeResize="0"/>
          <p:nvPr/>
        </p:nvPicPr>
        <p:blipFill rotWithShape="1">
          <a:blip r:embed="rId4">
            <a:alphaModFix/>
          </a:blip>
          <a:srcRect b="0" l="11785" r="0" t="0"/>
          <a:stretch/>
        </p:blipFill>
        <p:spPr>
          <a:xfrm>
            <a:off x="2401826" y="0"/>
            <a:ext cx="2492797" cy="612451"/>
          </a:xfrm>
          <a:prstGeom prst="rect">
            <a:avLst/>
          </a:prstGeom>
          <a:noFill/>
          <a:ln>
            <a:noFill/>
          </a:ln>
          <a:effectLst>
            <a:outerShdw blurRad="57150" rotWithShape="0" algn="bl" dir="4800000" dist="19050">
              <a:srgbClr val="FFC72C">
                <a:alpha val="31000"/>
              </a:srgbClr>
            </a:outerShdw>
          </a:effectLst>
        </p:spPr>
      </p:pic>
      <p:pic>
        <p:nvPicPr>
          <p:cNvPr id="163" name="Google Shape;163;p27"/>
          <p:cNvPicPr preferRelativeResize="0"/>
          <p:nvPr/>
        </p:nvPicPr>
        <p:blipFill rotWithShape="1">
          <a:blip r:embed="rId4">
            <a:alphaModFix/>
          </a:blip>
          <a:srcRect b="0" l="11784" r="24374" t="0"/>
          <a:stretch/>
        </p:blipFill>
        <p:spPr>
          <a:xfrm>
            <a:off x="7339947" y="0"/>
            <a:ext cx="1804053" cy="612451"/>
          </a:xfrm>
          <a:prstGeom prst="rect">
            <a:avLst/>
          </a:prstGeom>
          <a:noFill/>
          <a:ln>
            <a:noFill/>
          </a:ln>
          <a:effectLst>
            <a:outerShdw blurRad="57150" rotWithShape="0" algn="bl" dir="4800000" dist="19050">
              <a:srgbClr val="FFC72C">
                <a:alpha val="31000"/>
              </a:srgbClr>
            </a:outerShdw>
          </a:effectLst>
        </p:spPr>
      </p:pic>
      <p:pic>
        <p:nvPicPr>
          <p:cNvPr id="164" name="Google Shape;164;p27"/>
          <p:cNvPicPr preferRelativeResize="0"/>
          <p:nvPr/>
        </p:nvPicPr>
        <p:blipFill rotWithShape="1">
          <a:blip r:embed="rId4">
            <a:alphaModFix/>
          </a:blip>
          <a:srcRect b="0" l="11785" r="0" t="0"/>
          <a:stretch/>
        </p:blipFill>
        <p:spPr>
          <a:xfrm>
            <a:off x="5047026" y="152400"/>
            <a:ext cx="2492797" cy="612451"/>
          </a:xfrm>
          <a:prstGeom prst="rect">
            <a:avLst/>
          </a:prstGeom>
          <a:noFill/>
          <a:ln>
            <a:noFill/>
          </a:ln>
          <a:effectLst>
            <a:outerShdw blurRad="57150" rotWithShape="0" algn="bl" dir="4800000" dist="19050">
              <a:srgbClr val="FFC72C">
                <a:alpha val="31000"/>
              </a:srgbClr>
            </a:outerShdw>
          </a:effectLst>
        </p:spPr>
      </p:pic>
      <p:pic>
        <p:nvPicPr>
          <p:cNvPr descr="green bling Sticker by Douglas Schatz" id="165" name="Google Shape;165;p27"/>
          <p:cNvPicPr preferRelativeResize="0"/>
          <p:nvPr/>
        </p:nvPicPr>
        <p:blipFill rotWithShape="1">
          <a:blip r:embed="rId5">
            <a:alphaModFix/>
          </a:blip>
          <a:srcRect b="34404" l="0" r="0" t="0"/>
          <a:stretch/>
        </p:blipFill>
        <p:spPr>
          <a:xfrm>
            <a:off x="65288" y="-17842"/>
            <a:ext cx="2362200" cy="1549500"/>
          </a:xfrm>
          <a:prstGeom prst="rect">
            <a:avLst/>
          </a:prstGeom>
          <a:noFill/>
          <a:ln>
            <a:noFill/>
          </a:ln>
        </p:spPr>
      </p:pic>
      <p:pic>
        <p:nvPicPr>
          <p:cNvPr descr="green bling Sticker by Douglas Schatz" id="166" name="Google Shape;166;p27"/>
          <p:cNvPicPr preferRelativeResize="0"/>
          <p:nvPr/>
        </p:nvPicPr>
        <p:blipFill rotWithShape="1">
          <a:blip r:embed="rId5">
            <a:alphaModFix/>
          </a:blip>
          <a:srcRect b="34404" l="0" r="0" t="0"/>
          <a:stretch/>
        </p:blipFill>
        <p:spPr>
          <a:xfrm>
            <a:off x="2195963" y="-17842"/>
            <a:ext cx="2362200" cy="1549500"/>
          </a:xfrm>
          <a:prstGeom prst="rect">
            <a:avLst/>
          </a:prstGeom>
          <a:noFill/>
          <a:ln>
            <a:noFill/>
          </a:ln>
        </p:spPr>
      </p:pic>
      <p:pic>
        <p:nvPicPr>
          <p:cNvPr descr="green bling Sticker by Douglas Schatz" id="167" name="Google Shape;167;p27"/>
          <p:cNvPicPr preferRelativeResize="0"/>
          <p:nvPr/>
        </p:nvPicPr>
        <p:blipFill rotWithShape="1">
          <a:blip r:embed="rId5">
            <a:alphaModFix/>
          </a:blip>
          <a:srcRect b="34404" l="0" r="0" t="0"/>
          <a:stretch/>
        </p:blipFill>
        <p:spPr>
          <a:xfrm>
            <a:off x="4433213" y="8"/>
            <a:ext cx="2362200" cy="1549500"/>
          </a:xfrm>
          <a:prstGeom prst="rect">
            <a:avLst/>
          </a:prstGeom>
          <a:noFill/>
          <a:ln>
            <a:noFill/>
          </a:ln>
        </p:spPr>
      </p:pic>
      <p:pic>
        <p:nvPicPr>
          <p:cNvPr descr="green bling Sticker by Douglas Schatz" id="168" name="Google Shape;168;p27"/>
          <p:cNvPicPr preferRelativeResize="0"/>
          <p:nvPr/>
        </p:nvPicPr>
        <p:blipFill rotWithShape="1">
          <a:blip r:embed="rId5">
            <a:alphaModFix/>
          </a:blip>
          <a:srcRect b="34404" l="0" r="0" t="0"/>
          <a:stretch/>
        </p:blipFill>
        <p:spPr>
          <a:xfrm>
            <a:off x="6725313" y="8"/>
            <a:ext cx="2362200" cy="1549500"/>
          </a:xfrm>
          <a:prstGeom prst="rect">
            <a:avLst/>
          </a:prstGeom>
          <a:noFill/>
          <a:ln>
            <a:noFill/>
          </a:ln>
        </p:spPr>
      </p:pic>
      <p:pic>
        <p:nvPicPr>
          <p:cNvPr descr="Bitmoji Image" id="169" name="Google Shape;169;p27"/>
          <p:cNvPicPr preferRelativeResize="0"/>
          <p:nvPr/>
        </p:nvPicPr>
        <p:blipFill rotWithShape="1">
          <a:blip r:embed="rId6">
            <a:alphaModFix/>
          </a:blip>
          <a:srcRect b="0" l="16225" r="28771" t="0"/>
          <a:stretch/>
        </p:blipFill>
        <p:spPr>
          <a:xfrm>
            <a:off x="365538" y="1060238"/>
            <a:ext cx="2245858" cy="4083275"/>
          </a:xfrm>
          <a:prstGeom prst="rect">
            <a:avLst/>
          </a:prstGeom>
          <a:noFill/>
          <a:ln>
            <a:noFill/>
          </a:ln>
        </p:spPr>
      </p:pic>
      <p:pic>
        <p:nvPicPr>
          <p:cNvPr id="170" name="Google Shape;170;p27"/>
          <p:cNvPicPr preferRelativeResize="0"/>
          <p:nvPr/>
        </p:nvPicPr>
        <p:blipFill>
          <a:blip r:embed="rId7">
            <a:alphaModFix/>
          </a:blip>
          <a:stretch>
            <a:fillRect/>
          </a:stretch>
        </p:blipFill>
        <p:spPr>
          <a:xfrm>
            <a:off x="7339938" y="1899400"/>
            <a:ext cx="2085075" cy="1640259"/>
          </a:xfrm>
          <a:prstGeom prst="rect">
            <a:avLst/>
          </a:prstGeom>
          <a:noFill/>
          <a:ln>
            <a:noFill/>
          </a:ln>
        </p:spPr>
      </p:pic>
      <p:pic>
        <p:nvPicPr>
          <p:cNvPr id="171" name="Google Shape;171;p27"/>
          <p:cNvPicPr preferRelativeResize="0"/>
          <p:nvPr/>
        </p:nvPicPr>
        <p:blipFill rotWithShape="1">
          <a:blip r:embed="rId8">
            <a:alphaModFix/>
          </a:blip>
          <a:srcRect b="0" l="0" r="21408" t="0"/>
          <a:stretch/>
        </p:blipFill>
        <p:spPr>
          <a:xfrm>
            <a:off x="6945275" y="2935275"/>
            <a:ext cx="2245850" cy="2857500"/>
          </a:xfrm>
          <a:prstGeom prst="rect">
            <a:avLst/>
          </a:prstGeom>
          <a:noFill/>
          <a:ln>
            <a:noFill/>
          </a:ln>
        </p:spPr>
      </p:pic>
      <p:pic>
        <p:nvPicPr>
          <p:cNvPr id="172" name="Google Shape;172;p27"/>
          <p:cNvPicPr preferRelativeResize="0"/>
          <p:nvPr/>
        </p:nvPicPr>
        <p:blipFill>
          <a:blip r:embed="rId9">
            <a:alphaModFix/>
          </a:blip>
          <a:stretch>
            <a:fillRect/>
          </a:stretch>
        </p:blipFill>
        <p:spPr>
          <a:xfrm>
            <a:off x="2065375" y="293338"/>
            <a:ext cx="2492800" cy="2916576"/>
          </a:xfrm>
          <a:prstGeom prst="rect">
            <a:avLst/>
          </a:prstGeom>
          <a:noFill/>
          <a:ln>
            <a:noFill/>
          </a:ln>
        </p:spPr>
      </p:pic>
      <p:pic>
        <p:nvPicPr>
          <p:cNvPr id="173" name="Google Shape;173;p27"/>
          <p:cNvPicPr preferRelativeResize="0"/>
          <p:nvPr/>
        </p:nvPicPr>
        <p:blipFill>
          <a:blip r:embed="rId10">
            <a:alphaModFix/>
          </a:blip>
          <a:stretch>
            <a:fillRect/>
          </a:stretch>
        </p:blipFill>
        <p:spPr>
          <a:xfrm rot="10800000">
            <a:off x="3382875" y="293350"/>
            <a:ext cx="1549525" cy="1549525"/>
          </a:xfrm>
          <a:prstGeom prst="rect">
            <a:avLst/>
          </a:prstGeom>
          <a:noFill/>
          <a:ln>
            <a:noFill/>
          </a:ln>
        </p:spPr>
      </p:pic>
      <p:pic>
        <p:nvPicPr>
          <p:cNvPr id="174" name="Google Shape;174;p27"/>
          <p:cNvPicPr preferRelativeResize="0"/>
          <p:nvPr/>
        </p:nvPicPr>
        <p:blipFill>
          <a:blip r:embed="rId10">
            <a:alphaModFix/>
          </a:blip>
          <a:stretch>
            <a:fillRect/>
          </a:stretch>
        </p:blipFill>
        <p:spPr>
          <a:xfrm rot="-10539057">
            <a:off x="5381500" y="293350"/>
            <a:ext cx="1549525" cy="1549525"/>
          </a:xfrm>
          <a:prstGeom prst="rect">
            <a:avLst/>
          </a:prstGeom>
          <a:noFill/>
          <a:ln>
            <a:noFill/>
          </a:ln>
        </p:spPr>
      </p:pic>
      <p:pic>
        <p:nvPicPr>
          <p:cNvPr id="175" name="Google Shape;175;p27"/>
          <p:cNvPicPr preferRelativeResize="0"/>
          <p:nvPr/>
        </p:nvPicPr>
        <p:blipFill>
          <a:blip r:embed="rId10">
            <a:alphaModFix/>
          </a:blip>
          <a:stretch>
            <a:fillRect/>
          </a:stretch>
        </p:blipFill>
        <p:spPr>
          <a:xfrm rot="-10539057">
            <a:off x="7196012" y="293350"/>
            <a:ext cx="1549525" cy="1549525"/>
          </a:xfrm>
          <a:prstGeom prst="rect">
            <a:avLst/>
          </a:prstGeom>
          <a:noFill/>
          <a:ln>
            <a:noFill/>
          </a:ln>
        </p:spPr>
      </p:pic>
      <p:pic>
        <p:nvPicPr>
          <p:cNvPr id="176" name="Google Shape;176;p27"/>
          <p:cNvPicPr preferRelativeResize="0"/>
          <p:nvPr/>
        </p:nvPicPr>
        <p:blipFill>
          <a:blip r:embed="rId10">
            <a:alphaModFix/>
          </a:blip>
          <a:stretch>
            <a:fillRect/>
          </a:stretch>
        </p:blipFill>
        <p:spPr>
          <a:xfrm rot="10800000">
            <a:off x="1129550" y="293350"/>
            <a:ext cx="1549525" cy="1549525"/>
          </a:xfrm>
          <a:prstGeom prst="rect">
            <a:avLst/>
          </a:prstGeom>
          <a:noFill/>
          <a:ln>
            <a:noFill/>
          </a:ln>
        </p:spPr>
      </p:pic>
      <p:pic>
        <p:nvPicPr>
          <p:cNvPr id="177" name="Google Shape;177;p27"/>
          <p:cNvPicPr preferRelativeResize="0"/>
          <p:nvPr/>
        </p:nvPicPr>
        <p:blipFill>
          <a:blip r:embed="rId11">
            <a:alphaModFix/>
          </a:blip>
          <a:stretch>
            <a:fillRect/>
          </a:stretch>
        </p:blipFill>
        <p:spPr>
          <a:xfrm>
            <a:off x="440825" y="685025"/>
            <a:ext cx="1549522" cy="1549500"/>
          </a:xfrm>
          <a:prstGeom prst="rect">
            <a:avLst/>
          </a:prstGeom>
          <a:noFill/>
          <a:ln>
            <a:noFill/>
          </a:ln>
        </p:spPr>
      </p:pic>
      <p:pic>
        <p:nvPicPr>
          <p:cNvPr id="178" name="Google Shape;178;p27"/>
          <p:cNvPicPr preferRelativeResize="0"/>
          <p:nvPr/>
        </p:nvPicPr>
        <p:blipFill>
          <a:blip r:embed="rId12">
            <a:alphaModFix/>
          </a:blip>
          <a:stretch>
            <a:fillRect/>
          </a:stretch>
        </p:blipFill>
        <p:spPr>
          <a:xfrm>
            <a:off x="1735575" y="2307125"/>
            <a:ext cx="2857500" cy="2857500"/>
          </a:xfrm>
          <a:prstGeom prst="rect">
            <a:avLst/>
          </a:prstGeom>
          <a:noFill/>
          <a:ln>
            <a:noFill/>
          </a:ln>
        </p:spPr>
      </p:pic>
      <p:pic>
        <p:nvPicPr>
          <p:cNvPr descr="15 Minute ShamrockTimer with background music -- Designed for embedding in PowerPoint or Google Slides - Ideal for educators -- Leave requests for future timers in the comments below&#10;&#10;https://www.teacherspayteachers.com/Store/Bledsoe-Teacher-Tools" id="179" name="Google Shape;179;p27" title="15 Minute Shamrock Timer with Music">
            <a:hlinkClick r:id="rId13"/>
          </p:cNvPr>
          <p:cNvPicPr preferRelativeResize="0"/>
          <p:nvPr/>
        </p:nvPicPr>
        <p:blipFill>
          <a:blip r:embed="rId14">
            <a:alphaModFix/>
          </a:blip>
          <a:stretch>
            <a:fillRect/>
          </a:stretch>
        </p:blipFill>
        <p:spPr>
          <a:xfrm>
            <a:off x="4157488" y="1908438"/>
            <a:ext cx="3182467" cy="2386850"/>
          </a:xfrm>
          <a:prstGeom prst="rect">
            <a:avLst/>
          </a:prstGeom>
          <a:noFill/>
          <a:ln cap="flat" cmpd="sng" w="28575">
            <a:solidFill>
              <a:srgbClr val="38761D"/>
            </a:solidFill>
            <a:prstDash val="solid"/>
            <a:round/>
            <a:headEnd len="sm" w="sm" type="none"/>
            <a:tailEnd len="sm" w="sm" type="none"/>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9"/>
                                        </p:tgtEl>
                                        <p:attrNameLst>
                                          <p:attrName>style.visibility</p:attrName>
                                        </p:attrNameLst>
                                      </p:cBhvr>
                                      <p:to>
                                        <p:strVal val="visible"/>
                                      </p:to>
                                    </p:set>
                                    <p:animEffect filter="fade" transition="in">
                                      <p:cBhvr>
                                        <p:cTn dur="1000"/>
                                        <p:tgtEl>
                                          <p:spTgt spid="17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