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Bree Serif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9A8089-165D-41D6-ABF8-4552692669F2}">
  <a:tblStyle styleId="{1C9A8089-165D-41D6-ABF8-4552692669F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BreeSerif-regular.fntdata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6debd5c3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6debd5c3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by Malee Her of Bitmoji Craze for Educators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Tic Tac Toe template credits goes to Clara Bernardo </a:t>
            </a:r>
            <a:r>
              <a:rPr lang="en">
                <a:solidFill>
                  <a:schemeClr val="dk1"/>
                </a:solidFill>
              </a:rPr>
              <a:t>of Bitmoji Craze for Educators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6debd5c3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c6debd5c3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6debd5c3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6debd5c3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6debd5c35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6debd5c35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c6debd5c3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c6debd5c3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c6debd5c3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c6debd5c3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c6debd5c3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c6debd5c3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5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gif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gif"/><Relationship Id="rId4" Type="http://schemas.openxmlformats.org/officeDocument/2006/relationships/image" Target="../media/image1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gif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gif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282975" y="421100"/>
            <a:ext cx="4515000" cy="195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0">
                <a:solidFill>
                  <a:srgbClr val="00B050"/>
                </a:solidFill>
                <a:latin typeface="Bree Serif"/>
                <a:ea typeface="Bree Serif"/>
                <a:cs typeface="Bree Serif"/>
                <a:sym typeface="Bree Serif"/>
              </a:rPr>
              <a:t>March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868200" y="2921675"/>
            <a:ext cx="7512900" cy="195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0">
                <a:solidFill>
                  <a:srgbClr val="00B050"/>
                </a:solidFill>
                <a:latin typeface="Bree Serif"/>
                <a:ea typeface="Bree Serif"/>
                <a:cs typeface="Bree Serif"/>
                <a:sym typeface="Bree Serif"/>
              </a:rPr>
              <a:t>Tic-Tac-Toe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0875" y="264102"/>
            <a:ext cx="1815050" cy="22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0"/>
            <a:ext cx="2000100" cy="28938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Play </a:t>
            </a:r>
            <a:r>
              <a:rPr b="1" lang="en" sz="1600">
                <a:solidFill>
                  <a:schemeClr val="dk1"/>
                </a:solidFill>
              </a:rPr>
              <a:t>Tic Tac Toe with your class or have students challenge another student.  They say the coordinates and I move the marker for them or I share the doc and assign them a slide.</a:t>
            </a:r>
            <a:endParaRPr sz="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311708" y="1316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</p:txBody>
      </p:sp>
      <p:graphicFrame>
        <p:nvGraphicFramePr>
          <p:cNvPr id="63" name="Google Shape;63;p14"/>
          <p:cNvGraphicFramePr/>
          <p:nvPr/>
        </p:nvGraphicFramePr>
        <p:xfrm>
          <a:off x="952500" y="84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{1C9A8089-165D-41D6-ABF8-4552692669F2}</a:tableStyleId>
              </a:tblPr>
              <a:tblGrid>
                <a:gridCol w="2027725"/>
                <a:gridCol w="2027725"/>
                <a:gridCol w="2027725"/>
              </a:tblGrid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64" name="Google Shape;64;p14"/>
          <p:cNvSpPr txBox="1"/>
          <p:nvPr/>
        </p:nvSpPr>
        <p:spPr>
          <a:xfrm>
            <a:off x="1299300" y="220475"/>
            <a:ext cx="472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65" name="Google Shape;65;p14"/>
          <p:cNvSpPr txBox="1"/>
          <p:nvPr/>
        </p:nvSpPr>
        <p:spPr>
          <a:xfrm>
            <a:off x="3757838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66" name="Google Shape;66;p14"/>
          <p:cNvSpPr txBox="1"/>
          <p:nvPr/>
        </p:nvSpPr>
        <p:spPr>
          <a:xfrm>
            <a:off x="5854600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67" name="Google Shape;67;p14"/>
          <p:cNvSpPr txBox="1"/>
          <p:nvPr/>
        </p:nvSpPr>
        <p:spPr>
          <a:xfrm>
            <a:off x="311700" y="330895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68" name="Google Shape;68;p14"/>
          <p:cNvSpPr txBox="1"/>
          <p:nvPr/>
        </p:nvSpPr>
        <p:spPr>
          <a:xfrm>
            <a:off x="311700" y="2309688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69" name="Google Shape;69;p14"/>
          <p:cNvSpPr txBox="1"/>
          <p:nvPr/>
        </p:nvSpPr>
        <p:spPr>
          <a:xfrm>
            <a:off x="311700" y="110000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123923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123923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2275" y="947598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958123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1799511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2628448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3475098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4309298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159327" y="56300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214852" y="56300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159327" y="148615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214852" y="239755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159327" y="330895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214852" y="423210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159327" y="148615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50" y="3421948"/>
            <a:ext cx="842575" cy="8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214852" y="4232106"/>
            <a:ext cx="950518" cy="91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">
            <a:off x="8214852" y="3308956"/>
            <a:ext cx="950518" cy="911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311708" y="1316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</p:txBody>
      </p:sp>
      <p:graphicFrame>
        <p:nvGraphicFramePr>
          <p:cNvPr id="93" name="Google Shape;93;p15"/>
          <p:cNvGraphicFramePr/>
          <p:nvPr/>
        </p:nvGraphicFramePr>
        <p:xfrm>
          <a:off x="952500" y="84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{1C9A8089-165D-41D6-ABF8-4552692669F2}</a:tableStyleId>
              </a:tblPr>
              <a:tblGrid>
                <a:gridCol w="2027725"/>
                <a:gridCol w="2027725"/>
                <a:gridCol w="2027725"/>
              </a:tblGrid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4" name="Google Shape;94;p15"/>
          <p:cNvSpPr txBox="1"/>
          <p:nvPr/>
        </p:nvSpPr>
        <p:spPr>
          <a:xfrm>
            <a:off x="1299300" y="220475"/>
            <a:ext cx="472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95" name="Google Shape;95;p15"/>
          <p:cNvSpPr txBox="1"/>
          <p:nvPr/>
        </p:nvSpPr>
        <p:spPr>
          <a:xfrm>
            <a:off x="3757838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96" name="Google Shape;96;p15"/>
          <p:cNvSpPr txBox="1"/>
          <p:nvPr/>
        </p:nvSpPr>
        <p:spPr>
          <a:xfrm>
            <a:off x="5854600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97" name="Google Shape;97;p15"/>
          <p:cNvSpPr txBox="1"/>
          <p:nvPr/>
        </p:nvSpPr>
        <p:spPr>
          <a:xfrm>
            <a:off x="311700" y="330895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98" name="Google Shape;98;p15"/>
          <p:cNvSpPr txBox="1"/>
          <p:nvPr/>
        </p:nvSpPr>
        <p:spPr>
          <a:xfrm>
            <a:off x="311700" y="2309688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99" name="Google Shape;99;p15"/>
          <p:cNvSpPr txBox="1"/>
          <p:nvPr/>
        </p:nvSpPr>
        <p:spPr>
          <a:xfrm>
            <a:off x="311700" y="110000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8575" y="38401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1081026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2123651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3068389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3800" y="4056501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1100001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8575" y="38401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2161601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283149" y="108413"/>
            <a:ext cx="1587348" cy="86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393949" y="1248938"/>
            <a:ext cx="1587348" cy="86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393949" y="1151038"/>
            <a:ext cx="1587348" cy="86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393949" y="2193663"/>
            <a:ext cx="1587348" cy="86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393949" y="3138388"/>
            <a:ext cx="1587348" cy="86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435549" y="4126501"/>
            <a:ext cx="1587348" cy="86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393949" y="108413"/>
            <a:ext cx="1587348" cy="86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3800" y="4056489"/>
            <a:ext cx="1005225" cy="10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5698">
            <a:off x="8435549" y="4126501"/>
            <a:ext cx="1587348" cy="86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type="ctrTitle"/>
          </p:nvPr>
        </p:nvSpPr>
        <p:spPr>
          <a:xfrm>
            <a:off x="311708" y="1316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</p:txBody>
      </p:sp>
      <p:graphicFrame>
        <p:nvGraphicFramePr>
          <p:cNvPr id="122" name="Google Shape;122;p16"/>
          <p:cNvGraphicFramePr/>
          <p:nvPr/>
        </p:nvGraphicFramePr>
        <p:xfrm>
          <a:off x="952500" y="84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{1C9A8089-165D-41D6-ABF8-4552692669F2}</a:tableStyleId>
              </a:tblPr>
              <a:tblGrid>
                <a:gridCol w="2027725"/>
                <a:gridCol w="2027725"/>
                <a:gridCol w="2027725"/>
              </a:tblGrid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3" name="Google Shape;123;p16"/>
          <p:cNvSpPr txBox="1"/>
          <p:nvPr/>
        </p:nvSpPr>
        <p:spPr>
          <a:xfrm>
            <a:off x="1299300" y="220475"/>
            <a:ext cx="472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124" name="Google Shape;124;p16"/>
          <p:cNvSpPr txBox="1"/>
          <p:nvPr/>
        </p:nvSpPr>
        <p:spPr>
          <a:xfrm>
            <a:off x="3757838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125" name="Google Shape;125;p16"/>
          <p:cNvSpPr txBox="1"/>
          <p:nvPr/>
        </p:nvSpPr>
        <p:spPr>
          <a:xfrm>
            <a:off x="5854600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126" name="Google Shape;126;p16"/>
          <p:cNvSpPr txBox="1"/>
          <p:nvPr/>
        </p:nvSpPr>
        <p:spPr>
          <a:xfrm>
            <a:off x="311700" y="330895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127" name="Google Shape;127;p16"/>
          <p:cNvSpPr txBox="1"/>
          <p:nvPr/>
        </p:nvSpPr>
        <p:spPr>
          <a:xfrm>
            <a:off x="311700" y="2309688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128" name="Google Shape;128;p16"/>
          <p:cNvSpPr txBox="1"/>
          <p:nvPr/>
        </p:nvSpPr>
        <p:spPr>
          <a:xfrm>
            <a:off x="311700" y="110000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pic>
        <p:nvPicPr>
          <p:cNvPr id="129" name="Google Shape;129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147287" y="-11200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147287" y="976250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203975" y="1972812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203975" y="3077275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258900" y="4156037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258900" y="4181762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203975" y="3064425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203975" y="1972837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075" y="124137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075" y="1111600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147300" y="-28913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 rotWithShape="1">
          <a:blip r:embed="rId3">
            <a:alphaModFix/>
          </a:blip>
          <a:srcRect b="0" l="51171" r="0" t="51446"/>
          <a:stretch/>
        </p:blipFill>
        <p:spPr>
          <a:xfrm>
            <a:off x="7147300" y="976250"/>
            <a:ext cx="1043175" cy="9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075" y="1984112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075" y="3199775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075" y="4291375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075" y="106425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100" y="1130325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075" y="3212625"/>
            <a:ext cx="749600" cy="7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100" y="1984112"/>
            <a:ext cx="749600" cy="7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ctrTitle"/>
          </p:nvPr>
        </p:nvSpPr>
        <p:spPr>
          <a:xfrm>
            <a:off x="311708" y="1316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</p:txBody>
      </p:sp>
      <p:graphicFrame>
        <p:nvGraphicFramePr>
          <p:cNvPr id="153" name="Google Shape;153;p17"/>
          <p:cNvGraphicFramePr/>
          <p:nvPr/>
        </p:nvGraphicFramePr>
        <p:xfrm>
          <a:off x="952500" y="84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{1C9A8089-165D-41D6-ABF8-4552692669F2}</a:tableStyleId>
              </a:tblPr>
              <a:tblGrid>
                <a:gridCol w="2027725"/>
                <a:gridCol w="2027725"/>
                <a:gridCol w="2027725"/>
              </a:tblGrid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4" name="Google Shape;154;p17"/>
          <p:cNvSpPr txBox="1"/>
          <p:nvPr/>
        </p:nvSpPr>
        <p:spPr>
          <a:xfrm>
            <a:off x="1299300" y="220475"/>
            <a:ext cx="472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155" name="Google Shape;155;p17"/>
          <p:cNvSpPr txBox="1"/>
          <p:nvPr/>
        </p:nvSpPr>
        <p:spPr>
          <a:xfrm>
            <a:off x="3757838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156" name="Google Shape;156;p17"/>
          <p:cNvSpPr txBox="1"/>
          <p:nvPr/>
        </p:nvSpPr>
        <p:spPr>
          <a:xfrm>
            <a:off x="5854600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157" name="Google Shape;157;p17"/>
          <p:cNvSpPr txBox="1"/>
          <p:nvPr/>
        </p:nvSpPr>
        <p:spPr>
          <a:xfrm>
            <a:off x="311700" y="330895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158" name="Google Shape;158;p17"/>
          <p:cNvSpPr txBox="1"/>
          <p:nvPr/>
        </p:nvSpPr>
        <p:spPr>
          <a:xfrm>
            <a:off x="311700" y="2309688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159" name="Google Shape;159;p17"/>
          <p:cNvSpPr txBox="1"/>
          <p:nvPr/>
        </p:nvSpPr>
        <p:spPr>
          <a:xfrm>
            <a:off x="311700" y="110000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pic>
        <p:nvPicPr>
          <p:cNvPr id="160" name="Google Shape;16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3825" y="55775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4176075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3825" y="1011400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2056138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3131850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0025" y="4099875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3176575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0025" y="2117300"/>
            <a:ext cx="897194" cy="1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68074"/>
            <a:ext cx="897200" cy="897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913462"/>
            <a:ext cx="897200" cy="89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2002537"/>
            <a:ext cx="897200" cy="89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3122412"/>
            <a:ext cx="897200" cy="89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3122412"/>
            <a:ext cx="897200" cy="89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4099874"/>
            <a:ext cx="897200" cy="897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4099874"/>
            <a:ext cx="897200" cy="897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9175" y="68074"/>
            <a:ext cx="897200" cy="897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>
            <p:ph type="ctrTitle"/>
          </p:nvPr>
        </p:nvSpPr>
        <p:spPr>
          <a:xfrm>
            <a:off x="311708" y="1316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</p:txBody>
      </p:sp>
      <p:graphicFrame>
        <p:nvGraphicFramePr>
          <p:cNvPr id="181" name="Google Shape;181;p18"/>
          <p:cNvGraphicFramePr/>
          <p:nvPr/>
        </p:nvGraphicFramePr>
        <p:xfrm>
          <a:off x="952500" y="84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{1C9A8089-165D-41D6-ABF8-4552692669F2}</a:tableStyleId>
              </a:tblPr>
              <a:tblGrid>
                <a:gridCol w="2027725"/>
                <a:gridCol w="2027725"/>
                <a:gridCol w="2027725"/>
              </a:tblGrid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2" name="Google Shape;182;p18"/>
          <p:cNvSpPr txBox="1"/>
          <p:nvPr/>
        </p:nvSpPr>
        <p:spPr>
          <a:xfrm>
            <a:off x="1299300" y="220475"/>
            <a:ext cx="472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183" name="Google Shape;183;p18"/>
          <p:cNvSpPr txBox="1"/>
          <p:nvPr/>
        </p:nvSpPr>
        <p:spPr>
          <a:xfrm>
            <a:off x="3757838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184" name="Google Shape;184;p18"/>
          <p:cNvSpPr txBox="1"/>
          <p:nvPr/>
        </p:nvSpPr>
        <p:spPr>
          <a:xfrm>
            <a:off x="5854600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185" name="Google Shape;185;p18"/>
          <p:cNvSpPr txBox="1"/>
          <p:nvPr/>
        </p:nvSpPr>
        <p:spPr>
          <a:xfrm>
            <a:off x="311700" y="330895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186" name="Google Shape;186;p18"/>
          <p:cNvSpPr txBox="1"/>
          <p:nvPr/>
        </p:nvSpPr>
        <p:spPr>
          <a:xfrm>
            <a:off x="311700" y="2309688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187" name="Google Shape;187;p18"/>
          <p:cNvSpPr txBox="1"/>
          <p:nvPr/>
        </p:nvSpPr>
        <p:spPr>
          <a:xfrm>
            <a:off x="311700" y="110000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pic>
        <p:nvPicPr>
          <p:cNvPr id="188" name="Google Shape;1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1103" y="55384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1103" y="59749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1103" y="177649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/>
          <p:cNvPicPr preferRelativeResize="0"/>
          <p:nvPr/>
        </p:nvPicPr>
        <p:blipFill rotWithShape="1">
          <a:blip r:embed="rId3">
            <a:alphaModFix/>
          </a:blip>
          <a:srcRect b="0" l="-8410" r="8410" t="0"/>
          <a:stretch/>
        </p:blipFill>
        <p:spPr>
          <a:xfrm>
            <a:off x="7205753" y="403049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1103" y="290999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1103" y="290349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5928" y="405649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1103" y="553849"/>
            <a:ext cx="906535" cy="10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6275" y="751750"/>
            <a:ext cx="906551" cy="86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300" y="1829175"/>
            <a:ext cx="906551" cy="86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300" y="2942838"/>
            <a:ext cx="906551" cy="86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300" y="4178825"/>
            <a:ext cx="906551" cy="86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300" y="4178825"/>
            <a:ext cx="906551" cy="86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300" y="2942838"/>
            <a:ext cx="906551" cy="86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300" y="1829175"/>
            <a:ext cx="906551" cy="86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6275" y="751750"/>
            <a:ext cx="906551" cy="869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 txBox="1"/>
          <p:nvPr>
            <p:ph type="ctrTitle"/>
          </p:nvPr>
        </p:nvSpPr>
        <p:spPr>
          <a:xfrm>
            <a:off x="311708" y="1316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</p:txBody>
      </p:sp>
      <p:graphicFrame>
        <p:nvGraphicFramePr>
          <p:cNvPr id="209" name="Google Shape;209;p19"/>
          <p:cNvGraphicFramePr/>
          <p:nvPr/>
        </p:nvGraphicFramePr>
        <p:xfrm>
          <a:off x="952500" y="84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{1C9A8089-165D-41D6-ABF8-4552692669F2}</a:tableStyleId>
              </a:tblPr>
              <a:tblGrid>
                <a:gridCol w="2027725"/>
                <a:gridCol w="2027725"/>
                <a:gridCol w="2027725"/>
              </a:tblGrid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10" name="Google Shape;210;p19"/>
          <p:cNvSpPr txBox="1"/>
          <p:nvPr/>
        </p:nvSpPr>
        <p:spPr>
          <a:xfrm>
            <a:off x="1299300" y="220475"/>
            <a:ext cx="472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211" name="Google Shape;211;p19"/>
          <p:cNvSpPr txBox="1"/>
          <p:nvPr/>
        </p:nvSpPr>
        <p:spPr>
          <a:xfrm>
            <a:off x="3757838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212" name="Google Shape;212;p19"/>
          <p:cNvSpPr txBox="1"/>
          <p:nvPr/>
        </p:nvSpPr>
        <p:spPr>
          <a:xfrm>
            <a:off x="5854600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213" name="Google Shape;213;p19"/>
          <p:cNvSpPr txBox="1"/>
          <p:nvPr/>
        </p:nvSpPr>
        <p:spPr>
          <a:xfrm>
            <a:off x="311700" y="330895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214" name="Google Shape;214;p19"/>
          <p:cNvSpPr txBox="1"/>
          <p:nvPr/>
        </p:nvSpPr>
        <p:spPr>
          <a:xfrm>
            <a:off x="311700" y="2309688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215" name="Google Shape;215;p19"/>
          <p:cNvSpPr txBox="1"/>
          <p:nvPr/>
        </p:nvSpPr>
        <p:spPr>
          <a:xfrm>
            <a:off x="311700" y="110000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pic>
        <p:nvPicPr>
          <p:cNvPr id="216" name="Google Shape;2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3824" y="377601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3824" y="377601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0174" y="3897751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9799" y="1491401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4" y="2681401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9799" y="3979076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4" y="2659039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0174" y="1491401"/>
            <a:ext cx="866675" cy="10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8950" y="1586663"/>
            <a:ext cx="787450" cy="7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8950" y="1586663"/>
            <a:ext cx="787450" cy="7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8950" y="2657475"/>
            <a:ext cx="787450" cy="7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8950" y="2657475"/>
            <a:ext cx="787450" cy="7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1625" y="3979075"/>
            <a:ext cx="787450" cy="7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1625" y="3979075"/>
            <a:ext cx="787450" cy="7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6850" y="515850"/>
            <a:ext cx="787450" cy="7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6850" y="515850"/>
            <a:ext cx="787450" cy="7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"/>
          <p:cNvSpPr txBox="1"/>
          <p:nvPr>
            <p:ph type="ctrTitle"/>
          </p:nvPr>
        </p:nvSpPr>
        <p:spPr>
          <a:xfrm>
            <a:off x="311708" y="1316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</p:txBody>
      </p:sp>
      <p:graphicFrame>
        <p:nvGraphicFramePr>
          <p:cNvPr id="237" name="Google Shape;237;p20"/>
          <p:cNvGraphicFramePr/>
          <p:nvPr/>
        </p:nvGraphicFramePr>
        <p:xfrm>
          <a:off x="952500" y="84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{1C9A8089-165D-41D6-ABF8-4552692669F2}</a:tableStyleId>
              </a:tblPr>
              <a:tblGrid>
                <a:gridCol w="2027725"/>
                <a:gridCol w="2027725"/>
                <a:gridCol w="2027725"/>
              </a:tblGrid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7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38" name="Google Shape;238;p20"/>
          <p:cNvSpPr txBox="1"/>
          <p:nvPr/>
        </p:nvSpPr>
        <p:spPr>
          <a:xfrm>
            <a:off x="1299300" y="220475"/>
            <a:ext cx="472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239" name="Google Shape;239;p20"/>
          <p:cNvSpPr txBox="1"/>
          <p:nvPr/>
        </p:nvSpPr>
        <p:spPr>
          <a:xfrm>
            <a:off x="3757838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240" name="Google Shape;240;p20"/>
          <p:cNvSpPr txBox="1"/>
          <p:nvPr/>
        </p:nvSpPr>
        <p:spPr>
          <a:xfrm>
            <a:off x="5854600" y="220475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241" name="Google Shape;241;p20"/>
          <p:cNvSpPr txBox="1"/>
          <p:nvPr/>
        </p:nvSpPr>
        <p:spPr>
          <a:xfrm>
            <a:off x="311700" y="330895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242" name="Google Shape;242;p20"/>
          <p:cNvSpPr txBox="1"/>
          <p:nvPr/>
        </p:nvSpPr>
        <p:spPr>
          <a:xfrm>
            <a:off x="311700" y="2309688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243" name="Google Shape;243;p20"/>
          <p:cNvSpPr txBox="1"/>
          <p:nvPr/>
        </p:nvSpPr>
        <p:spPr>
          <a:xfrm>
            <a:off x="311700" y="1100000"/>
            <a:ext cx="4725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pic>
        <p:nvPicPr>
          <p:cNvPr id="244" name="Google Shape;24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443635"/>
            <a:ext cx="1018250" cy="898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2525" y="2871035"/>
            <a:ext cx="1018250" cy="898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2525" y="4081300"/>
            <a:ext cx="1018262" cy="8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1608846"/>
            <a:ext cx="1073174" cy="947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2525" y="2871035"/>
            <a:ext cx="1018250" cy="898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1375" y="4084735"/>
            <a:ext cx="1018250" cy="898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1608850"/>
            <a:ext cx="1073170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3975" y="443625"/>
            <a:ext cx="1018262" cy="8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5325" y="458551"/>
            <a:ext cx="1284689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5450" y="1632988"/>
            <a:ext cx="1284689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7625" y="2807438"/>
            <a:ext cx="1284689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5325" y="4056501"/>
            <a:ext cx="1284689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5450" y="1558376"/>
            <a:ext cx="1284689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7625" y="2739526"/>
            <a:ext cx="1284689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5325" y="4056501"/>
            <a:ext cx="1284689" cy="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5450" y="458551"/>
            <a:ext cx="1284689" cy="94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