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Chewy"/>
      <p:regular r:id="rId28"/>
    </p:embeddedFont>
    <p:embeddedFont>
      <p:font typeface="Covered By Your Grace"/>
      <p:regular r:id="rId29"/>
    </p:embeddedFont>
    <p:embeddedFont>
      <p:font typeface="Coming Soon"/>
      <p:regular r:id="rId30"/>
    </p:embeddedFont>
    <p:embeddedFont>
      <p:font typeface="Fredericka the Great"/>
      <p:regular r:id="rId31"/>
    </p:embeddedFont>
    <p:embeddedFont>
      <p:font typeface="Shadows Into Light Two"/>
      <p:regular r:id="rId32"/>
    </p:embeddedFont>
    <p:embeddedFont>
      <p:font typeface="Beth Ellen"/>
      <p:regular r:id="rId33"/>
    </p:embeddedFont>
    <p:embeddedFont>
      <p:font typeface="Life Savers ExtraBold"/>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Chewy-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overedByYourGrace-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FrederickatheGreat-regular.fntdata"/><Relationship Id="rId30" Type="http://schemas.openxmlformats.org/officeDocument/2006/relationships/font" Target="fonts/ComingSoon-regular.fntdata"/><Relationship Id="rId11" Type="http://schemas.openxmlformats.org/officeDocument/2006/relationships/slide" Target="slides/slide6.xml"/><Relationship Id="rId33" Type="http://schemas.openxmlformats.org/officeDocument/2006/relationships/font" Target="fonts/BethEllen-regular.fntdata"/><Relationship Id="rId10" Type="http://schemas.openxmlformats.org/officeDocument/2006/relationships/slide" Target="slides/slide5.xml"/><Relationship Id="rId32" Type="http://schemas.openxmlformats.org/officeDocument/2006/relationships/font" Target="fonts/ShadowsIntoLightTwo-regular.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LifeSaversExtraBold-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d5a21c85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d5a21c8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e46ae3a1c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e46ae3a1c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be46ae3a1c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be46ae3a1c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be46ae3a1c_1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be46ae3a1c_1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be46ae3a1c_1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be46ae3a1c_1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be46ae3a1c_1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be46ae3a1c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be46ae3a1c_1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be46ae3a1c_1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be46ae3a1c_1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be46ae3a1c_1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be46ae3a1c_1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be46ae3a1c_1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be46ae3a1c_1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be46ae3a1c_1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be46ae3a1c_1_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be46ae3a1c_1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be46ae3a1c_1_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be46ae3a1c_1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be46ae3a1c_1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be46ae3a1c_1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be46ae3a1c_1_6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be46ae3a1c_1_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be46ae3a1c_1_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be46ae3a1c_1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bd8d1eaad5_0_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bd8d1eaad5_0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bd8d1eaad5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bd8d1eaad5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bd8d1eaad5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bd8d1eaad5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bd8d1eaad5_0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bd8d1eaad5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bd8d1eaad5_0_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bd8d1eaad5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bd8d1eaad5_0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bd8d1eaad5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bd8d1eaad5_0_9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bd8d1eaad5_0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14.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2.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34.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3.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35.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4.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41.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5.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6.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6.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46.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7.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48.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8.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47.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9.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45.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10.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14.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40.png"/><Relationship Id="rId6" Type="http://schemas.openxmlformats.org/officeDocument/2006/relationships/image" Target="../media/image49.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11.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3.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12.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60.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13.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5.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14.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0.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_rels/slide15.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1.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9.gif"/><Relationship Id="rId16" Type="http://schemas.openxmlformats.org/officeDocument/2006/relationships/image" Target="../media/image12.png"/><Relationship Id="rId38" Type="http://schemas.openxmlformats.org/officeDocument/2006/relationships/image" Target="../media/image36.png"/><Relationship Id="rId19" Type="http://schemas.openxmlformats.org/officeDocument/2006/relationships/image" Target="../media/image21.png"/><Relationship Id="rId18" Type="http://schemas.openxmlformats.org/officeDocument/2006/relationships/image" Target="../media/image9.png"/></Relationships>
</file>

<file path=ppt/slides/_rels/slide16.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9.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_rels/slide17.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61.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_rels/slide18.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jpg"/><Relationship Id="rId4" Type="http://schemas.openxmlformats.org/officeDocument/2006/relationships/image" Target="../media/image52.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40.png"/><Relationship Id="rId6" Type="http://schemas.openxmlformats.org/officeDocument/2006/relationships/image" Target="../media/image14.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_rels/slide19.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8.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_rels/slide20.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jpg"/><Relationship Id="rId4" Type="http://schemas.openxmlformats.org/officeDocument/2006/relationships/image" Target="../media/image57.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40.png"/><Relationship Id="rId6" Type="http://schemas.openxmlformats.org/officeDocument/2006/relationships/image" Target="../media/image14.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_rels/slide21.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62.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_rels/slide22.xml.rels><?xml version="1.0" encoding="UTF-8" standalone="yes"?><Relationships xmlns="http://schemas.openxmlformats.org/package/2006/relationships"><Relationship Id="rId20" Type="http://schemas.openxmlformats.org/officeDocument/2006/relationships/image" Target="../media/image2.png"/><Relationship Id="rId22" Type="http://schemas.openxmlformats.org/officeDocument/2006/relationships/image" Target="../media/image17.png"/><Relationship Id="rId21" Type="http://schemas.openxmlformats.org/officeDocument/2006/relationships/image" Target="../media/image11.gif"/><Relationship Id="rId24" Type="http://schemas.openxmlformats.org/officeDocument/2006/relationships/image" Target="../media/image23.jpg"/><Relationship Id="rId23" Type="http://schemas.openxmlformats.org/officeDocument/2006/relationships/hyperlink" Target="http://www.youtube.com/watch?v=1RcVIuZ8Wdk"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jpg"/><Relationship Id="rId4" Type="http://schemas.openxmlformats.org/officeDocument/2006/relationships/image" Target="../media/image40.png"/><Relationship Id="rId9" Type="http://schemas.openxmlformats.org/officeDocument/2006/relationships/image" Target="../media/image3.png"/><Relationship Id="rId26" Type="http://schemas.openxmlformats.org/officeDocument/2006/relationships/image" Target="../media/image16.png"/><Relationship Id="rId25" Type="http://schemas.openxmlformats.org/officeDocument/2006/relationships/image" Target="../media/image22.png"/><Relationship Id="rId28" Type="http://schemas.openxmlformats.org/officeDocument/2006/relationships/image" Target="../media/image24.png"/><Relationship Id="rId27"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4.png"/><Relationship Id="rId29"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image" Target="../media/image10.png"/><Relationship Id="rId31" Type="http://schemas.openxmlformats.org/officeDocument/2006/relationships/image" Target="../media/image25.png"/><Relationship Id="rId30" Type="http://schemas.openxmlformats.org/officeDocument/2006/relationships/image" Target="../media/image30.png"/><Relationship Id="rId11" Type="http://schemas.openxmlformats.org/officeDocument/2006/relationships/image" Target="../media/image19.png"/><Relationship Id="rId33" Type="http://schemas.openxmlformats.org/officeDocument/2006/relationships/image" Target="../media/image26.png"/><Relationship Id="rId10" Type="http://schemas.openxmlformats.org/officeDocument/2006/relationships/image" Target="../media/image7.png"/><Relationship Id="rId32" Type="http://schemas.openxmlformats.org/officeDocument/2006/relationships/image" Target="../media/image33.png"/><Relationship Id="rId13" Type="http://schemas.openxmlformats.org/officeDocument/2006/relationships/image" Target="../media/image5.gif"/><Relationship Id="rId35" Type="http://schemas.openxmlformats.org/officeDocument/2006/relationships/image" Target="../media/image32.png"/><Relationship Id="rId12" Type="http://schemas.openxmlformats.org/officeDocument/2006/relationships/image" Target="../media/image8.png"/><Relationship Id="rId34" Type="http://schemas.openxmlformats.org/officeDocument/2006/relationships/image" Target="../media/image28.png"/><Relationship Id="rId15" Type="http://schemas.openxmlformats.org/officeDocument/2006/relationships/image" Target="../media/image20.png"/><Relationship Id="rId37" Type="http://schemas.openxmlformats.org/officeDocument/2006/relationships/image" Target="../media/image29.png"/><Relationship Id="rId14" Type="http://schemas.openxmlformats.org/officeDocument/2006/relationships/image" Target="../media/image6.png"/><Relationship Id="rId36" Type="http://schemas.openxmlformats.org/officeDocument/2006/relationships/image" Target="../media/image27.png"/><Relationship Id="rId17" Type="http://schemas.openxmlformats.org/officeDocument/2006/relationships/image" Target="../media/image1.png"/><Relationship Id="rId39" Type="http://schemas.openxmlformats.org/officeDocument/2006/relationships/image" Target="../media/image36.png"/><Relationship Id="rId16" Type="http://schemas.openxmlformats.org/officeDocument/2006/relationships/image" Target="../media/image12.png"/><Relationship Id="rId38" Type="http://schemas.openxmlformats.org/officeDocument/2006/relationships/image" Target="../media/image39.gif"/><Relationship Id="rId19" Type="http://schemas.openxmlformats.org/officeDocument/2006/relationships/image" Target="../media/image21.png"/><Relationship Id="rId1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grpSp>
        <p:nvGrpSpPr>
          <p:cNvPr id="54" name="Google Shape;54;p13"/>
          <p:cNvGrpSpPr/>
          <p:nvPr/>
        </p:nvGrpSpPr>
        <p:grpSpPr>
          <a:xfrm>
            <a:off x="3329916" y="56897"/>
            <a:ext cx="2331774" cy="2002923"/>
            <a:chOff x="3528887" y="858637"/>
            <a:chExt cx="2086226" cy="814826"/>
          </a:xfrm>
        </p:grpSpPr>
        <p:pic>
          <p:nvPicPr>
            <p:cNvPr id="55" name="Google Shape;55;p13"/>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56" name="Google Shape;56;p13"/>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57" name="Google Shape;57;p13"/>
          <p:cNvPicPr preferRelativeResize="0"/>
          <p:nvPr/>
        </p:nvPicPr>
        <p:blipFill rotWithShape="1">
          <a:blip r:embed="rId5">
            <a:alphaModFix/>
          </a:blip>
          <a:srcRect b="0" l="26432" r="2815" t="0"/>
          <a:stretch/>
        </p:blipFill>
        <p:spPr>
          <a:xfrm>
            <a:off x="155225" y="228650"/>
            <a:ext cx="2678326" cy="2114750"/>
          </a:xfrm>
          <a:prstGeom prst="rect">
            <a:avLst/>
          </a:prstGeom>
          <a:noFill/>
          <a:ln>
            <a:noFill/>
          </a:ln>
        </p:spPr>
      </p:pic>
      <p:pic>
        <p:nvPicPr>
          <p:cNvPr id="58" name="Google Shape;58;p13"/>
          <p:cNvPicPr preferRelativeResize="0"/>
          <p:nvPr/>
        </p:nvPicPr>
        <p:blipFill rotWithShape="1">
          <a:blip r:embed="rId6">
            <a:alphaModFix/>
          </a:blip>
          <a:srcRect b="63697" l="8739" r="8731" t="25768"/>
          <a:stretch/>
        </p:blipFill>
        <p:spPr>
          <a:xfrm>
            <a:off x="3983059" y="352763"/>
            <a:ext cx="1100700" cy="228600"/>
          </a:xfrm>
          <a:prstGeom prst="roundRect">
            <a:avLst>
              <a:gd fmla="val 16667" name="adj"/>
            </a:avLst>
          </a:prstGeom>
          <a:noFill/>
          <a:ln>
            <a:noFill/>
          </a:ln>
        </p:spPr>
      </p:pic>
      <p:sp>
        <p:nvSpPr>
          <p:cNvPr id="59" name="Google Shape;59;p13"/>
          <p:cNvSpPr txBox="1"/>
          <p:nvPr/>
        </p:nvSpPr>
        <p:spPr>
          <a:xfrm>
            <a:off x="3862159"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 2021</a:t>
            </a:r>
            <a:endParaRPr sz="1700">
              <a:solidFill>
                <a:schemeClr val="lt1"/>
              </a:solidFill>
              <a:latin typeface="Covered By Your Grace"/>
              <a:ea typeface="Covered By Your Grace"/>
              <a:cs typeface="Covered By Your Grace"/>
              <a:sym typeface="Covered By Your Grace"/>
            </a:endParaRPr>
          </a:p>
        </p:txBody>
      </p:sp>
      <p:sp>
        <p:nvSpPr>
          <p:cNvPr id="60" name="Google Shape;60;p13"/>
          <p:cNvSpPr txBox="1"/>
          <p:nvPr/>
        </p:nvSpPr>
        <p:spPr>
          <a:xfrm>
            <a:off x="3547450" y="953550"/>
            <a:ext cx="1913100" cy="1123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FFF"/>
                </a:solidFill>
                <a:latin typeface="Shadows Into Light Two"/>
                <a:ea typeface="Shadows Into Light Two"/>
                <a:cs typeface="Shadows Into Light Two"/>
                <a:sym typeface="Shadows Into Light Two"/>
              </a:rPr>
              <a:t>"Arachibutyrophobia" is the fear of peanut butter sticking to the roof of your mouth..</a:t>
            </a:r>
            <a:endParaRPr sz="1200">
              <a:solidFill>
                <a:srgbClr val="FFFFFF"/>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1300">
              <a:solidFill>
                <a:srgbClr val="FFFFFF"/>
              </a:solidFill>
              <a:latin typeface="Shadows Into Light Two"/>
              <a:ea typeface="Shadows Into Light Two"/>
              <a:cs typeface="Shadows Into Light Two"/>
              <a:sym typeface="Shadows Into Light Two"/>
            </a:endParaRPr>
          </a:p>
        </p:txBody>
      </p:sp>
      <p:pic>
        <p:nvPicPr>
          <p:cNvPr id="61" name="Google Shape;61;p13"/>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62" name="Google Shape;62;p13"/>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63" name="Google Shape;63;p13"/>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64" name="Google Shape;64;p13"/>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65" name="Google Shape;65;p13"/>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66" name="Google Shape;66;p13"/>
          <p:cNvGrpSpPr/>
          <p:nvPr/>
        </p:nvGrpSpPr>
        <p:grpSpPr>
          <a:xfrm>
            <a:off x="3203704" y="2090663"/>
            <a:ext cx="2545291" cy="2213639"/>
            <a:chOff x="785350" y="1670863"/>
            <a:chExt cx="3105150" cy="2638425"/>
          </a:xfrm>
        </p:grpSpPr>
        <p:pic>
          <p:nvPicPr>
            <p:cNvPr id="67" name="Google Shape;67;p13"/>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68" name="Google Shape;68;p13"/>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69" name="Google Shape;69;p13"/>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70" name="Google Shape;70;p13"/>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71" name="Google Shape;71;p13"/>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72" name="Google Shape;72;p13"/>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73" name="Google Shape;73;p13"/>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74" name="Google Shape;74;p13"/>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75" name="Google Shape;75;p13"/>
          <p:cNvGrpSpPr/>
          <p:nvPr/>
        </p:nvGrpSpPr>
        <p:grpSpPr>
          <a:xfrm>
            <a:off x="7534596" y="3471996"/>
            <a:ext cx="1610317" cy="1550598"/>
            <a:chOff x="7817834" y="3472287"/>
            <a:chExt cx="1215701" cy="1394674"/>
          </a:xfrm>
        </p:grpSpPr>
        <p:grpSp>
          <p:nvGrpSpPr>
            <p:cNvPr id="76" name="Google Shape;76;p13"/>
            <p:cNvGrpSpPr/>
            <p:nvPr/>
          </p:nvGrpSpPr>
          <p:grpSpPr>
            <a:xfrm rot="713996">
              <a:off x="7916083" y="3567385"/>
              <a:ext cx="1019202" cy="1204478"/>
              <a:chOff x="3600280" y="906148"/>
              <a:chExt cx="1945949" cy="726070"/>
            </a:xfrm>
          </p:grpSpPr>
          <p:pic>
            <p:nvPicPr>
              <p:cNvPr id="77" name="Google Shape;77;p13"/>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78" name="Google Shape;78;p13"/>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79" name="Google Shape;79;p13"/>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80" name="Google Shape;80;p13"/>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81" name="Google Shape;81;p13"/>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82" name="Google Shape;82;p13"/>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83" name="Google Shape;83;p13"/>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84" name="Google Shape;84;p13"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85" name="Google Shape;85;p13"/>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86" name="Google Shape;86;p13"/>
          <p:cNvGrpSpPr/>
          <p:nvPr/>
        </p:nvGrpSpPr>
        <p:grpSpPr>
          <a:xfrm>
            <a:off x="4400275" y="2240102"/>
            <a:ext cx="1125850" cy="614300"/>
            <a:chOff x="4400275" y="2240102"/>
            <a:chExt cx="1125850" cy="614300"/>
          </a:xfrm>
        </p:grpSpPr>
        <p:pic>
          <p:nvPicPr>
            <p:cNvPr id="87" name="Google Shape;87;p13"/>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88" name="Google Shape;88;p13"/>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89" name="Google Shape;89;p13"/>
          <p:cNvGrpSpPr/>
          <p:nvPr/>
        </p:nvGrpSpPr>
        <p:grpSpPr>
          <a:xfrm>
            <a:off x="3390850" y="2240102"/>
            <a:ext cx="1125850" cy="614300"/>
            <a:chOff x="4400275" y="2240102"/>
            <a:chExt cx="1125850" cy="614300"/>
          </a:xfrm>
        </p:grpSpPr>
        <p:pic>
          <p:nvPicPr>
            <p:cNvPr id="90" name="Google Shape;90;p13"/>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91" name="Google Shape;91;p13"/>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92" name="Google Shape;92;p13"/>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93" name="Google Shape;93;p13"/>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94" name="Google Shape;94;p13"/>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95" name="Google Shape;95;p13"/>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96" name="Google Shape;96;p13"/>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97" name="Google Shape;97;p13"/>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98" name="Google Shape;98;p13"/>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99" name="Google Shape;99;p13"/>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00" name="Google Shape;100;p13"/>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01" name="Google Shape;101;p13"/>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02" name="Google Shape;102;p13"/>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03" name="Google Shape;103;p13"/>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04" name="Google Shape;104;p13"/>
          <p:cNvPicPr preferRelativeResize="0"/>
          <p:nvPr/>
        </p:nvPicPr>
        <p:blipFill>
          <a:blip r:embed="rId37">
            <a:alphaModFix/>
          </a:blip>
          <a:stretch>
            <a:fillRect/>
          </a:stretch>
        </p:blipFill>
        <p:spPr>
          <a:xfrm>
            <a:off x="690563" y="2370937"/>
            <a:ext cx="287627" cy="288225"/>
          </a:xfrm>
          <a:prstGeom prst="rect">
            <a:avLst/>
          </a:prstGeom>
          <a:noFill/>
          <a:ln>
            <a:noFill/>
          </a:ln>
        </p:spPr>
      </p:pic>
      <p:sp>
        <p:nvSpPr>
          <p:cNvPr id="105" name="Google Shape;105;p13"/>
          <p:cNvSpPr txBox="1"/>
          <p:nvPr/>
        </p:nvSpPr>
        <p:spPr>
          <a:xfrm>
            <a:off x="3444109" y="78295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106" name="Google Shape;106;p13"/>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107" name="Google Shape;107;p13"/>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108" name="Google Shape;108;p13"/>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109" name="Google Shape;109;p13"/>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grpSp>
        <p:nvGrpSpPr>
          <p:cNvPr id="114" name="Google Shape;114;p14"/>
          <p:cNvGrpSpPr/>
          <p:nvPr/>
        </p:nvGrpSpPr>
        <p:grpSpPr>
          <a:xfrm>
            <a:off x="3329916" y="56897"/>
            <a:ext cx="2331774" cy="2002923"/>
            <a:chOff x="3528887" y="858637"/>
            <a:chExt cx="2086226" cy="814826"/>
          </a:xfrm>
        </p:grpSpPr>
        <p:pic>
          <p:nvPicPr>
            <p:cNvPr id="115" name="Google Shape;115;p14"/>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116" name="Google Shape;116;p14"/>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117" name="Google Shape;117;p14"/>
          <p:cNvPicPr preferRelativeResize="0"/>
          <p:nvPr/>
        </p:nvPicPr>
        <p:blipFill rotWithShape="1">
          <a:blip r:embed="rId5">
            <a:alphaModFix/>
          </a:blip>
          <a:srcRect b="52402" l="8731" r="8739" t="37063"/>
          <a:stretch/>
        </p:blipFill>
        <p:spPr>
          <a:xfrm>
            <a:off x="3937459" y="344100"/>
            <a:ext cx="1100700" cy="228600"/>
          </a:xfrm>
          <a:prstGeom prst="roundRect">
            <a:avLst>
              <a:gd fmla="val 16667" name="adj"/>
            </a:avLst>
          </a:prstGeom>
          <a:noFill/>
          <a:ln>
            <a:noFill/>
          </a:ln>
        </p:spPr>
      </p:pic>
      <p:pic>
        <p:nvPicPr>
          <p:cNvPr id="118" name="Google Shape;118;p14"/>
          <p:cNvPicPr preferRelativeResize="0"/>
          <p:nvPr/>
        </p:nvPicPr>
        <p:blipFill rotWithShape="1">
          <a:blip r:embed="rId6">
            <a:alphaModFix/>
          </a:blip>
          <a:srcRect b="0" l="27017" r="0" t="0"/>
          <a:stretch/>
        </p:blipFill>
        <p:spPr>
          <a:xfrm>
            <a:off x="141275" y="115500"/>
            <a:ext cx="2692275" cy="2151700"/>
          </a:xfrm>
          <a:prstGeom prst="rect">
            <a:avLst/>
          </a:prstGeom>
          <a:noFill/>
          <a:ln>
            <a:noFill/>
          </a:ln>
        </p:spPr>
      </p:pic>
      <p:sp>
        <p:nvSpPr>
          <p:cNvPr id="119" name="Google Shape;119;p14"/>
          <p:cNvSpPr txBox="1"/>
          <p:nvPr/>
        </p:nvSpPr>
        <p:spPr>
          <a:xfrm>
            <a:off x="3816559"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2, 2021</a:t>
            </a:r>
            <a:endParaRPr sz="1700">
              <a:solidFill>
                <a:schemeClr val="lt1"/>
              </a:solidFill>
              <a:latin typeface="Covered By Your Grace"/>
              <a:ea typeface="Covered By Your Grace"/>
              <a:cs typeface="Covered By Your Grace"/>
              <a:sym typeface="Covered By Your Grace"/>
            </a:endParaRPr>
          </a:p>
        </p:txBody>
      </p:sp>
      <p:sp>
        <p:nvSpPr>
          <p:cNvPr id="120" name="Google Shape;120;p14"/>
          <p:cNvSpPr txBox="1"/>
          <p:nvPr/>
        </p:nvSpPr>
        <p:spPr>
          <a:xfrm>
            <a:off x="3501859" y="12269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A crocodile cannot stick its tongue out.</a:t>
            </a:r>
            <a:endParaRPr sz="1300">
              <a:solidFill>
                <a:srgbClr val="FFFFFF"/>
              </a:solidFill>
              <a:latin typeface="Shadows Into Light Two"/>
              <a:ea typeface="Shadows Into Light Two"/>
              <a:cs typeface="Shadows Into Light Two"/>
              <a:sym typeface="Shadows Into Light Two"/>
            </a:endParaRPr>
          </a:p>
        </p:txBody>
      </p:sp>
      <p:pic>
        <p:nvPicPr>
          <p:cNvPr id="121" name="Google Shape;121;p14"/>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22" name="Google Shape;122;p14"/>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23" name="Google Shape;123;p14"/>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24" name="Google Shape;124;p14"/>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25" name="Google Shape;125;p14"/>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26" name="Google Shape;126;p14"/>
          <p:cNvGrpSpPr/>
          <p:nvPr/>
        </p:nvGrpSpPr>
        <p:grpSpPr>
          <a:xfrm>
            <a:off x="3203704" y="2090663"/>
            <a:ext cx="2545291" cy="2213639"/>
            <a:chOff x="785350" y="1670863"/>
            <a:chExt cx="3105150" cy="2638425"/>
          </a:xfrm>
        </p:grpSpPr>
        <p:pic>
          <p:nvPicPr>
            <p:cNvPr id="127" name="Google Shape;127;p14"/>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28" name="Google Shape;128;p14"/>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29" name="Google Shape;129;p14"/>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30" name="Google Shape;130;p14"/>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31" name="Google Shape;131;p14"/>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32" name="Google Shape;132;p14"/>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33" name="Google Shape;133;p14"/>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34" name="Google Shape;134;p14"/>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35" name="Google Shape;135;p14"/>
          <p:cNvGrpSpPr/>
          <p:nvPr/>
        </p:nvGrpSpPr>
        <p:grpSpPr>
          <a:xfrm>
            <a:off x="7534596" y="3471996"/>
            <a:ext cx="1610317" cy="1550598"/>
            <a:chOff x="7817834" y="3472287"/>
            <a:chExt cx="1215701" cy="1394674"/>
          </a:xfrm>
        </p:grpSpPr>
        <p:grpSp>
          <p:nvGrpSpPr>
            <p:cNvPr id="136" name="Google Shape;136;p14"/>
            <p:cNvGrpSpPr/>
            <p:nvPr/>
          </p:nvGrpSpPr>
          <p:grpSpPr>
            <a:xfrm rot="713996">
              <a:off x="7916083" y="3567385"/>
              <a:ext cx="1019202" cy="1204478"/>
              <a:chOff x="3600280" y="906148"/>
              <a:chExt cx="1945949" cy="726070"/>
            </a:xfrm>
          </p:grpSpPr>
          <p:pic>
            <p:nvPicPr>
              <p:cNvPr id="137" name="Google Shape;137;p14"/>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138" name="Google Shape;138;p14"/>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39" name="Google Shape;139;p14"/>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140" name="Google Shape;140;p14"/>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141" name="Google Shape;141;p14"/>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142" name="Google Shape;142;p14"/>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143" name="Google Shape;143;p14"/>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144" name="Google Shape;144;p14"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145" name="Google Shape;145;p14"/>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146" name="Google Shape;146;p14"/>
          <p:cNvGrpSpPr/>
          <p:nvPr/>
        </p:nvGrpSpPr>
        <p:grpSpPr>
          <a:xfrm>
            <a:off x="4400275" y="2240102"/>
            <a:ext cx="1125850" cy="614300"/>
            <a:chOff x="4400275" y="2240102"/>
            <a:chExt cx="1125850" cy="614300"/>
          </a:xfrm>
        </p:grpSpPr>
        <p:pic>
          <p:nvPicPr>
            <p:cNvPr id="147" name="Google Shape;147;p14"/>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48" name="Google Shape;148;p14"/>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149" name="Google Shape;149;p14"/>
          <p:cNvGrpSpPr/>
          <p:nvPr/>
        </p:nvGrpSpPr>
        <p:grpSpPr>
          <a:xfrm>
            <a:off x="3390850" y="2240102"/>
            <a:ext cx="1125850" cy="614300"/>
            <a:chOff x="4400275" y="2240102"/>
            <a:chExt cx="1125850" cy="614300"/>
          </a:xfrm>
        </p:grpSpPr>
        <p:pic>
          <p:nvPicPr>
            <p:cNvPr id="150" name="Google Shape;150;p14"/>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51" name="Google Shape;151;p14"/>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152" name="Google Shape;152;p14"/>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153" name="Google Shape;153;p14"/>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154" name="Google Shape;154;p14"/>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155" name="Google Shape;155;p14"/>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56" name="Google Shape;156;p14"/>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57" name="Google Shape;157;p14"/>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58" name="Google Shape;158;p14"/>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59" name="Google Shape;159;p14"/>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60" name="Google Shape;160;p14"/>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61" name="Google Shape;161;p14"/>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62" name="Google Shape;162;p14"/>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63" name="Google Shape;163;p14"/>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64" name="Google Shape;164;p14"/>
          <p:cNvPicPr preferRelativeResize="0"/>
          <p:nvPr/>
        </p:nvPicPr>
        <p:blipFill>
          <a:blip r:embed="rId37">
            <a:alphaModFix/>
          </a:blip>
          <a:stretch>
            <a:fillRect/>
          </a:stretch>
        </p:blipFill>
        <p:spPr>
          <a:xfrm>
            <a:off x="690563" y="2370937"/>
            <a:ext cx="287627" cy="288225"/>
          </a:xfrm>
          <a:prstGeom prst="rect">
            <a:avLst/>
          </a:prstGeom>
          <a:noFill/>
          <a:ln>
            <a:noFill/>
          </a:ln>
        </p:spPr>
      </p:pic>
      <p:sp>
        <p:nvSpPr>
          <p:cNvPr id="165" name="Google Shape;165;p14"/>
          <p:cNvSpPr txBox="1"/>
          <p:nvPr/>
        </p:nvSpPr>
        <p:spPr>
          <a:xfrm>
            <a:off x="3398509" y="9698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166" name="Google Shape;166;p14"/>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167" name="Google Shape;167;p14"/>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168" name="Google Shape;168;p14"/>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169" name="Google Shape;169;p14"/>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grpSp>
        <p:nvGrpSpPr>
          <p:cNvPr id="174" name="Google Shape;174;p15"/>
          <p:cNvGrpSpPr/>
          <p:nvPr/>
        </p:nvGrpSpPr>
        <p:grpSpPr>
          <a:xfrm>
            <a:off x="3329916" y="56897"/>
            <a:ext cx="2331774" cy="2002923"/>
            <a:chOff x="3528887" y="858637"/>
            <a:chExt cx="2086226" cy="814826"/>
          </a:xfrm>
        </p:grpSpPr>
        <p:pic>
          <p:nvPicPr>
            <p:cNvPr id="175" name="Google Shape;175;p15"/>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176" name="Google Shape;176;p15"/>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177" name="Google Shape;177;p15"/>
          <p:cNvPicPr preferRelativeResize="0"/>
          <p:nvPr/>
        </p:nvPicPr>
        <p:blipFill rotWithShape="1">
          <a:blip r:embed="rId5">
            <a:alphaModFix/>
          </a:blip>
          <a:srcRect b="50006" l="6847" r="13158" t="60519"/>
          <a:stretch/>
        </p:blipFill>
        <p:spPr>
          <a:xfrm flipH="1" rot="10800000">
            <a:off x="4000009" y="363613"/>
            <a:ext cx="1066800" cy="228600"/>
          </a:xfrm>
          <a:prstGeom prst="roundRect">
            <a:avLst>
              <a:gd fmla="val 16667" name="adj"/>
            </a:avLst>
          </a:prstGeom>
          <a:noFill/>
          <a:ln>
            <a:noFill/>
          </a:ln>
        </p:spPr>
      </p:pic>
      <p:pic>
        <p:nvPicPr>
          <p:cNvPr id="178" name="Google Shape;178;p15"/>
          <p:cNvPicPr preferRelativeResize="0"/>
          <p:nvPr/>
        </p:nvPicPr>
        <p:blipFill rotWithShape="1">
          <a:blip r:embed="rId6">
            <a:alphaModFix/>
          </a:blip>
          <a:srcRect b="0" l="33096" r="0" t="0"/>
          <a:stretch/>
        </p:blipFill>
        <p:spPr>
          <a:xfrm>
            <a:off x="155225" y="68950"/>
            <a:ext cx="2678326" cy="2122050"/>
          </a:xfrm>
          <a:prstGeom prst="rect">
            <a:avLst/>
          </a:prstGeom>
          <a:noFill/>
          <a:ln>
            <a:noFill/>
          </a:ln>
        </p:spPr>
      </p:pic>
      <p:sp>
        <p:nvSpPr>
          <p:cNvPr id="179" name="Google Shape;179;p15"/>
          <p:cNvSpPr txBox="1"/>
          <p:nvPr/>
        </p:nvSpPr>
        <p:spPr>
          <a:xfrm>
            <a:off x="3862159"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3, 2021</a:t>
            </a:r>
            <a:endParaRPr sz="1700">
              <a:solidFill>
                <a:schemeClr val="lt1"/>
              </a:solidFill>
              <a:latin typeface="Covered By Your Grace"/>
              <a:ea typeface="Covered By Your Grace"/>
              <a:cs typeface="Covered By Your Grace"/>
              <a:sym typeface="Covered By Your Grace"/>
            </a:endParaRPr>
          </a:p>
        </p:txBody>
      </p:sp>
      <p:sp>
        <p:nvSpPr>
          <p:cNvPr id="180" name="Google Shape;180;p15"/>
          <p:cNvSpPr txBox="1"/>
          <p:nvPr/>
        </p:nvSpPr>
        <p:spPr>
          <a:xfrm>
            <a:off x="3547459" y="1150725"/>
            <a:ext cx="1971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A shrimp's heart is in its head.</a:t>
            </a:r>
            <a:endParaRPr sz="1300">
              <a:solidFill>
                <a:srgbClr val="FFFFFF"/>
              </a:solidFill>
              <a:latin typeface="Shadows Into Light Two"/>
              <a:ea typeface="Shadows Into Light Two"/>
              <a:cs typeface="Shadows Into Light Two"/>
              <a:sym typeface="Shadows Into Light Two"/>
            </a:endParaRPr>
          </a:p>
          <a:p>
            <a:pPr indent="0" lvl="0" marL="0" rtl="0" algn="ctr">
              <a:spcBef>
                <a:spcPts val="0"/>
              </a:spcBef>
              <a:spcAft>
                <a:spcPts val="0"/>
              </a:spcAft>
              <a:buNone/>
            </a:pPr>
            <a:r>
              <a:t/>
            </a:r>
            <a:endParaRPr sz="1300">
              <a:solidFill>
                <a:srgbClr val="FFFFFF"/>
              </a:solidFill>
              <a:latin typeface="Shadows Into Light Two"/>
              <a:ea typeface="Shadows Into Light Two"/>
              <a:cs typeface="Shadows Into Light Two"/>
              <a:sym typeface="Shadows Into Light Two"/>
            </a:endParaRPr>
          </a:p>
        </p:txBody>
      </p:sp>
      <p:pic>
        <p:nvPicPr>
          <p:cNvPr id="181" name="Google Shape;181;p15"/>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82" name="Google Shape;182;p15"/>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83" name="Google Shape;183;p15"/>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84" name="Google Shape;184;p15"/>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85" name="Google Shape;185;p15"/>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86" name="Google Shape;186;p15"/>
          <p:cNvGrpSpPr/>
          <p:nvPr/>
        </p:nvGrpSpPr>
        <p:grpSpPr>
          <a:xfrm>
            <a:off x="3203704" y="2090663"/>
            <a:ext cx="2545291" cy="2213639"/>
            <a:chOff x="785350" y="1670863"/>
            <a:chExt cx="3105150" cy="2638425"/>
          </a:xfrm>
        </p:grpSpPr>
        <p:pic>
          <p:nvPicPr>
            <p:cNvPr id="187" name="Google Shape;187;p15"/>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88" name="Google Shape;188;p15"/>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89" name="Google Shape;189;p15"/>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90" name="Google Shape;190;p15"/>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91" name="Google Shape;191;p15"/>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92" name="Google Shape;192;p15"/>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93" name="Google Shape;193;p15"/>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94" name="Google Shape;194;p15"/>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95" name="Google Shape;195;p15"/>
          <p:cNvGrpSpPr/>
          <p:nvPr/>
        </p:nvGrpSpPr>
        <p:grpSpPr>
          <a:xfrm>
            <a:off x="7534596" y="3471996"/>
            <a:ext cx="1610317" cy="1550598"/>
            <a:chOff x="7817834" y="3472287"/>
            <a:chExt cx="1215701" cy="1394674"/>
          </a:xfrm>
        </p:grpSpPr>
        <p:grpSp>
          <p:nvGrpSpPr>
            <p:cNvPr id="196" name="Google Shape;196;p15"/>
            <p:cNvGrpSpPr/>
            <p:nvPr/>
          </p:nvGrpSpPr>
          <p:grpSpPr>
            <a:xfrm rot="713996">
              <a:off x="7916083" y="3567385"/>
              <a:ext cx="1019202" cy="1204478"/>
              <a:chOff x="3600280" y="906148"/>
              <a:chExt cx="1945949" cy="726070"/>
            </a:xfrm>
          </p:grpSpPr>
          <p:pic>
            <p:nvPicPr>
              <p:cNvPr id="197" name="Google Shape;197;p15"/>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198" name="Google Shape;198;p15"/>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99" name="Google Shape;199;p15"/>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200" name="Google Shape;200;p15"/>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201" name="Google Shape;201;p15"/>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202" name="Google Shape;202;p15"/>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203" name="Google Shape;203;p15"/>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204" name="Google Shape;204;p15"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205" name="Google Shape;205;p15"/>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206" name="Google Shape;206;p15"/>
          <p:cNvGrpSpPr/>
          <p:nvPr/>
        </p:nvGrpSpPr>
        <p:grpSpPr>
          <a:xfrm>
            <a:off x="4400275" y="2240102"/>
            <a:ext cx="1125850" cy="614300"/>
            <a:chOff x="4400275" y="2240102"/>
            <a:chExt cx="1125850" cy="614300"/>
          </a:xfrm>
        </p:grpSpPr>
        <p:pic>
          <p:nvPicPr>
            <p:cNvPr id="207" name="Google Shape;207;p15"/>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208" name="Google Shape;208;p15"/>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209" name="Google Shape;209;p15"/>
          <p:cNvGrpSpPr/>
          <p:nvPr/>
        </p:nvGrpSpPr>
        <p:grpSpPr>
          <a:xfrm>
            <a:off x="3390850" y="2240102"/>
            <a:ext cx="1125850" cy="614300"/>
            <a:chOff x="4400275" y="2240102"/>
            <a:chExt cx="1125850" cy="614300"/>
          </a:xfrm>
        </p:grpSpPr>
        <p:pic>
          <p:nvPicPr>
            <p:cNvPr id="210" name="Google Shape;210;p15"/>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211" name="Google Shape;211;p15"/>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212" name="Google Shape;212;p15"/>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213" name="Google Shape;213;p15"/>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214" name="Google Shape;214;p15"/>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215" name="Google Shape;215;p15"/>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216" name="Google Shape;216;p15"/>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217" name="Google Shape;217;p15"/>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218" name="Google Shape;218;p15"/>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219" name="Google Shape;219;p15"/>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220" name="Google Shape;220;p15"/>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221" name="Google Shape;221;p15"/>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222" name="Google Shape;222;p15"/>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223" name="Google Shape;223;p15"/>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224" name="Google Shape;224;p15"/>
          <p:cNvPicPr preferRelativeResize="0"/>
          <p:nvPr/>
        </p:nvPicPr>
        <p:blipFill>
          <a:blip r:embed="rId37">
            <a:alphaModFix/>
          </a:blip>
          <a:stretch>
            <a:fillRect/>
          </a:stretch>
        </p:blipFill>
        <p:spPr>
          <a:xfrm>
            <a:off x="690563" y="2370937"/>
            <a:ext cx="287627" cy="288225"/>
          </a:xfrm>
          <a:prstGeom prst="rect">
            <a:avLst/>
          </a:prstGeom>
          <a:noFill/>
          <a:ln>
            <a:noFill/>
          </a:ln>
        </p:spPr>
      </p:pic>
      <p:sp>
        <p:nvSpPr>
          <p:cNvPr id="225" name="Google Shape;225;p15"/>
          <p:cNvSpPr txBox="1"/>
          <p:nvPr/>
        </p:nvSpPr>
        <p:spPr>
          <a:xfrm>
            <a:off x="3444109" y="921863"/>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226" name="Google Shape;226;p15"/>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227" name="Google Shape;227;p15"/>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228" name="Google Shape;228;p15"/>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229" name="Google Shape;229;p15"/>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grpSp>
        <p:nvGrpSpPr>
          <p:cNvPr id="234" name="Google Shape;234;p16"/>
          <p:cNvGrpSpPr/>
          <p:nvPr/>
        </p:nvGrpSpPr>
        <p:grpSpPr>
          <a:xfrm>
            <a:off x="3329916" y="56897"/>
            <a:ext cx="2331774" cy="2002923"/>
            <a:chOff x="3528887" y="858637"/>
            <a:chExt cx="2086226" cy="814826"/>
          </a:xfrm>
        </p:grpSpPr>
        <p:pic>
          <p:nvPicPr>
            <p:cNvPr id="235" name="Google Shape;235;p16"/>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236" name="Google Shape;236;p16"/>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237" name="Google Shape;237;p16"/>
          <p:cNvSpPr txBox="1"/>
          <p:nvPr/>
        </p:nvSpPr>
        <p:spPr>
          <a:xfrm>
            <a:off x="3398509" y="9698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238" name="Google Shape;238;p16"/>
          <p:cNvPicPr preferRelativeResize="0"/>
          <p:nvPr/>
        </p:nvPicPr>
        <p:blipFill rotWithShape="1">
          <a:blip r:embed="rId5">
            <a:alphaModFix/>
          </a:blip>
          <a:srcRect b="28946" l="6849" r="10621" t="60519"/>
          <a:stretch/>
        </p:blipFill>
        <p:spPr>
          <a:xfrm>
            <a:off x="3937459" y="364925"/>
            <a:ext cx="1100700" cy="228600"/>
          </a:xfrm>
          <a:prstGeom prst="roundRect">
            <a:avLst>
              <a:gd fmla="val 16667" name="adj"/>
            </a:avLst>
          </a:prstGeom>
          <a:noFill/>
          <a:ln>
            <a:noFill/>
          </a:ln>
        </p:spPr>
      </p:pic>
      <p:sp>
        <p:nvSpPr>
          <p:cNvPr id="239" name="Google Shape;239;p16"/>
          <p:cNvSpPr txBox="1"/>
          <p:nvPr/>
        </p:nvSpPr>
        <p:spPr>
          <a:xfrm>
            <a:off x="3816559" y="5727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4, 2021</a:t>
            </a:r>
            <a:endParaRPr sz="1700">
              <a:solidFill>
                <a:schemeClr val="lt1"/>
              </a:solidFill>
              <a:latin typeface="Covered By Your Grace"/>
              <a:ea typeface="Covered By Your Grace"/>
              <a:cs typeface="Covered By Your Grace"/>
              <a:sym typeface="Covered By Your Grace"/>
            </a:endParaRPr>
          </a:p>
        </p:txBody>
      </p:sp>
      <p:pic>
        <p:nvPicPr>
          <p:cNvPr id="240" name="Google Shape;240;p16"/>
          <p:cNvPicPr preferRelativeResize="0"/>
          <p:nvPr/>
        </p:nvPicPr>
        <p:blipFill rotWithShape="1">
          <a:blip r:embed="rId6">
            <a:alphaModFix/>
          </a:blip>
          <a:srcRect b="0" l="30886" r="0" t="0"/>
          <a:stretch/>
        </p:blipFill>
        <p:spPr>
          <a:xfrm>
            <a:off x="171988" y="72200"/>
            <a:ext cx="2654275" cy="2222575"/>
          </a:xfrm>
          <a:prstGeom prst="rect">
            <a:avLst/>
          </a:prstGeom>
          <a:noFill/>
          <a:ln>
            <a:noFill/>
          </a:ln>
        </p:spPr>
      </p:pic>
      <p:sp>
        <p:nvSpPr>
          <p:cNvPr id="241" name="Google Shape;241;p16"/>
          <p:cNvSpPr txBox="1"/>
          <p:nvPr/>
        </p:nvSpPr>
        <p:spPr>
          <a:xfrm>
            <a:off x="3501859" y="11507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If you sneeze too hard, you could fracture a rib.</a:t>
            </a:r>
            <a:endParaRPr sz="1300">
              <a:solidFill>
                <a:srgbClr val="FFFFFF"/>
              </a:solidFill>
              <a:latin typeface="Shadows Into Light Two"/>
              <a:ea typeface="Shadows Into Light Two"/>
              <a:cs typeface="Shadows Into Light Two"/>
              <a:sym typeface="Shadows Into Light Two"/>
            </a:endParaRPr>
          </a:p>
        </p:txBody>
      </p:sp>
      <p:pic>
        <p:nvPicPr>
          <p:cNvPr id="242" name="Google Shape;242;p16"/>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243" name="Google Shape;243;p16"/>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244" name="Google Shape;244;p16"/>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245" name="Google Shape;245;p16"/>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246" name="Google Shape;246;p16"/>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247" name="Google Shape;247;p16"/>
          <p:cNvGrpSpPr/>
          <p:nvPr/>
        </p:nvGrpSpPr>
        <p:grpSpPr>
          <a:xfrm>
            <a:off x="3203704" y="2090663"/>
            <a:ext cx="2545291" cy="2213639"/>
            <a:chOff x="785350" y="1670863"/>
            <a:chExt cx="3105150" cy="2638425"/>
          </a:xfrm>
        </p:grpSpPr>
        <p:pic>
          <p:nvPicPr>
            <p:cNvPr id="248" name="Google Shape;248;p16"/>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249" name="Google Shape;249;p16"/>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250" name="Google Shape;250;p16"/>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251" name="Google Shape;251;p16"/>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252" name="Google Shape;252;p16"/>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253" name="Google Shape;253;p16"/>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254" name="Google Shape;254;p16"/>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255" name="Google Shape;255;p16"/>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256" name="Google Shape;256;p16"/>
          <p:cNvGrpSpPr/>
          <p:nvPr/>
        </p:nvGrpSpPr>
        <p:grpSpPr>
          <a:xfrm>
            <a:off x="7534596" y="3471996"/>
            <a:ext cx="1610317" cy="1550598"/>
            <a:chOff x="7817834" y="3472287"/>
            <a:chExt cx="1215701" cy="1394674"/>
          </a:xfrm>
        </p:grpSpPr>
        <p:grpSp>
          <p:nvGrpSpPr>
            <p:cNvPr id="257" name="Google Shape;257;p16"/>
            <p:cNvGrpSpPr/>
            <p:nvPr/>
          </p:nvGrpSpPr>
          <p:grpSpPr>
            <a:xfrm rot="713996">
              <a:off x="7916083" y="3567385"/>
              <a:ext cx="1019202" cy="1204478"/>
              <a:chOff x="3600280" y="906148"/>
              <a:chExt cx="1945949" cy="726070"/>
            </a:xfrm>
          </p:grpSpPr>
          <p:pic>
            <p:nvPicPr>
              <p:cNvPr id="258" name="Google Shape;258;p16"/>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259" name="Google Shape;259;p16"/>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260" name="Google Shape;260;p16"/>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261" name="Google Shape;261;p16"/>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262" name="Google Shape;262;p16"/>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263" name="Google Shape;263;p16"/>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264" name="Google Shape;264;p16"/>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265" name="Google Shape;265;p16"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266" name="Google Shape;266;p16"/>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267" name="Google Shape;267;p16"/>
          <p:cNvGrpSpPr/>
          <p:nvPr/>
        </p:nvGrpSpPr>
        <p:grpSpPr>
          <a:xfrm>
            <a:off x="4400275" y="2240102"/>
            <a:ext cx="1125850" cy="614300"/>
            <a:chOff x="4400275" y="2240102"/>
            <a:chExt cx="1125850" cy="614300"/>
          </a:xfrm>
        </p:grpSpPr>
        <p:pic>
          <p:nvPicPr>
            <p:cNvPr id="268" name="Google Shape;268;p16"/>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269" name="Google Shape;269;p16"/>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270" name="Google Shape;270;p16"/>
          <p:cNvGrpSpPr/>
          <p:nvPr/>
        </p:nvGrpSpPr>
        <p:grpSpPr>
          <a:xfrm>
            <a:off x="3390850" y="2240102"/>
            <a:ext cx="1125850" cy="614300"/>
            <a:chOff x="4400275" y="2240102"/>
            <a:chExt cx="1125850" cy="614300"/>
          </a:xfrm>
        </p:grpSpPr>
        <p:pic>
          <p:nvPicPr>
            <p:cNvPr id="271" name="Google Shape;271;p16"/>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272" name="Google Shape;272;p16"/>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273" name="Google Shape;273;p16"/>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274" name="Google Shape;274;p16"/>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275" name="Google Shape;275;p16"/>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276" name="Google Shape;276;p16"/>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277" name="Google Shape;277;p16"/>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278" name="Google Shape;278;p16"/>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279" name="Google Shape;279;p16"/>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280" name="Google Shape;280;p16"/>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281" name="Google Shape;281;p16"/>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282" name="Google Shape;282;p16"/>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283" name="Google Shape;283;p16"/>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284" name="Google Shape;284;p16"/>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285" name="Google Shape;285;p16"/>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286" name="Google Shape;286;p16"/>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287" name="Google Shape;287;p16"/>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288" name="Google Shape;288;p16"/>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289" name="Google Shape;289;p16"/>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grpSp>
        <p:nvGrpSpPr>
          <p:cNvPr id="294" name="Google Shape;294;p17"/>
          <p:cNvGrpSpPr/>
          <p:nvPr/>
        </p:nvGrpSpPr>
        <p:grpSpPr>
          <a:xfrm>
            <a:off x="3329916" y="56897"/>
            <a:ext cx="2331774" cy="2002923"/>
            <a:chOff x="3528887" y="858637"/>
            <a:chExt cx="2086226" cy="814826"/>
          </a:xfrm>
        </p:grpSpPr>
        <p:pic>
          <p:nvPicPr>
            <p:cNvPr id="295" name="Google Shape;295;p17"/>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296" name="Google Shape;296;p17"/>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297" name="Google Shape;297;p17"/>
          <p:cNvPicPr preferRelativeResize="0"/>
          <p:nvPr/>
        </p:nvPicPr>
        <p:blipFill rotWithShape="1">
          <a:blip r:embed="rId5">
            <a:alphaModFix/>
          </a:blip>
          <a:srcRect b="15914" l="8739" r="8731" t="73551"/>
          <a:stretch/>
        </p:blipFill>
        <p:spPr>
          <a:xfrm>
            <a:off x="3937459" y="354513"/>
            <a:ext cx="1100700" cy="228600"/>
          </a:xfrm>
          <a:prstGeom prst="roundRect">
            <a:avLst>
              <a:gd fmla="val 16667" name="adj"/>
            </a:avLst>
          </a:prstGeom>
          <a:noFill/>
          <a:ln>
            <a:noFill/>
          </a:ln>
        </p:spPr>
      </p:pic>
      <p:sp>
        <p:nvSpPr>
          <p:cNvPr id="298" name="Google Shape;298;p17"/>
          <p:cNvSpPr txBox="1"/>
          <p:nvPr/>
        </p:nvSpPr>
        <p:spPr>
          <a:xfrm>
            <a:off x="3816559"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5, 2021</a:t>
            </a:r>
            <a:endParaRPr sz="1700">
              <a:solidFill>
                <a:schemeClr val="lt1"/>
              </a:solidFill>
              <a:latin typeface="Covered By Your Grace"/>
              <a:ea typeface="Covered By Your Grace"/>
              <a:cs typeface="Covered By Your Grace"/>
              <a:sym typeface="Covered By Your Grace"/>
            </a:endParaRPr>
          </a:p>
        </p:txBody>
      </p:sp>
      <p:pic>
        <p:nvPicPr>
          <p:cNvPr id="299" name="Google Shape;299;p17"/>
          <p:cNvPicPr preferRelativeResize="0"/>
          <p:nvPr/>
        </p:nvPicPr>
        <p:blipFill rotWithShape="1">
          <a:blip r:embed="rId6">
            <a:alphaModFix/>
          </a:blip>
          <a:srcRect b="0" l="30881" r="0" t="0"/>
          <a:stretch/>
        </p:blipFill>
        <p:spPr>
          <a:xfrm>
            <a:off x="268092" y="160788"/>
            <a:ext cx="2410907" cy="2002925"/>
          </a:xfrm>
          <a:prstGeom prst="rect">
            <a:avLst/>
          </a:prstGeom>
          <a:noFill/>
          <a:ln>
            <a:noFill/>
          </a:ln>
        </p:spPr>
      </p:pic>
      <p:sp>
        <p:nvSpPr>
          <p:cNvPr id="300" name="Google Shape;300;p17"/>
          <p:cNvSpPr txBox="1"/>
          <p:nvPr/>
        </p:nvSpPr>
        <p:spPr>
          <a:xfrm>
            <a:off x="3501859" y="11507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There are 293 ways to make change for a dollar.</a:t>
            </a:r>
            <a:endParaRPr sz="1300">
              <a:solidFill>
                <a:srgbClr val="FFFFFF"/>
              </a:solidFill>
              <a:latin typeface="Shadows Into Light Two"/>
              <a:ea typeface="Shadows Into Light Two"/>
              <a:cs typeface="Shadows Into Light Two"/>
              <a:sym typeface="Shadows Into Light Two"/>
            </a:endParaRPr>
          </a:p>
        </p:txBody>
      </p:sp>
      <p:sp>
        <p:nvSpPr>
          <p:cNvPr id="301" name="Google Shape;301;p17"/>
          <p:cNvSpPr txBox="1"/>
          <p:nvPr/>
        </p:nvSpPr>
        <p:spPr>
          <a:xfrm>
            <a:off x="3398509"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302" name="Google Shape;302;p17"/>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303" name="Google Shape;303;p17"/>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304" name="Google Shape;304;p17"/>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305" name="Google Shape;305;p17"/>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306" name="Google Shape;306;p17"/>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307" name="Google Shape;307;p17"/>
          <p:cNvGrpSpPr/>
          <p:nvPr/>
        </p:nvGrpSpPr>
        <p:grpSpPr>
          <a:xfrm>
            <a:off x="3203704" y="2090663"/>
            <a:ext cx="2545291" cy="2213639"/>
            <a:chOff x="785350" y="1670863"/>
            <a:chExt cx="3105150" cy="2638425"/>
          </a:xfrm>
        </p:grpSpPr>
        <p:pic>
          <p:nvPicPr>
            <p:cNvPr id="308" name="Google Shape;308;p17"/>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309" name="Google Shape;309;p17"/>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310" name="Google Shape;310;p17"/>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311" name="Google Shape;311;p17"/>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312" name="Google Shape;312;p17"/>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313" name="Google Shape;313;p17"/>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314" name="Google Shape;314;p17"/>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315" name="Google Shape;315;p17"/>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316" name="Google Shape;316;p17"/>
          <p:cNvGrpSpPr/>
          <p:nvPr/>
        </p:nvGrpSpPr>
        <p:grpSpPr>
          <a:xfrm>
            <a:off x="7534596" y="3471996"/>
            <a:ext cx="1610317" cy="1550598"/>
            <a:chOff x="7817834" y="3472287"/>
            <a:chExt cx="1215701" cy="1394674"/>
          </a:xfrm>
        </p:grpSpPr>
        <p:grpSp>
          <p:nvGrpSpPr>
            <p:cNvPr id="317" name="Google Shape;317;p17"/>
            <p:cNvGrpSpPr/>
            <p:nvPr/>
          </p:nvGrpSpPr>
          <p:grpSpPr>
            <a:xfrm rot="713996">
              <a:off x="7916083" y="3567385"/>
              <a:ext cx="1019202" cy="1204478"/>
              <a:chOff x="3600280" y="906148"/>
              <a:chExt cx="1945949" cy="726070"/>
            </a:xfrm>
          </p:grpSpPr>
          <p:pic>
            <p:nvPicPr>
              <p:cNvPr id="318" name="Google Shape;318;p17"/>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319" name="Google Shape;319;p17"/>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320" name="Google Shape;320;p17"/>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321" name="Google Shape;321;p17"/>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322" name="Google Shape;322;p17"/>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323" name="Google Shape;323;p17"/>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324" name="Google Shape;324;p17"/>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325" name="Google Shape;325;p17"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326" name="Google Shape;326;p17"/>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327" name="Google Shape;327;p17"/>
          <p:cNvGrpSpPr/>
          <p:nvPr/>
        </p:nvGrpSpPr>
        <p:grpSpPr>
          <a:xfrm>
            <a:off x="4400275" y="2240102"/>
            <a:ext cx="1125850" cy="614300"/>
            <a:chOff x="4400275" y="2240102"/>
            <a:chExt cx="1125850" cy="614300"/>
          </a:xfrm>
        </p:grpSpPr>
        <p:pic>
          <p:nvPicPr>
            <p:cNvPr id="328" name="Google Shape;328;p17"/>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329" name="Google Shape;329;p17"/>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330" name="Google Shape;330;p17"/>
          <p:cNvGrpSpPr/>
          <p:nvPr/>
        </p:nvGrpSpPr>
        <p:grpSpPr>
          <a:xfrm>
            <a:off x="3390850" y="2240102"/>
            <a:ext cx="1125850" cy="614300"/>
            <a:chOff x="4400275" y="2240102"/>
            <a:chExt cx="1125850" cy="614300"/>
          </a:xfrm>
        </p:grpSpPr>
        <p:pic>
          <p:nvPicPr>
            <p:cNvPr id="331" name="Google Shape;331;p17"/>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332" name="Google Shape;332;p17"/>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333" name="Google Shape;333;p17"/>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334" name="Google Shape;334;p17"/>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335" name="Google Shape;335;p17"/>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336" name="Google Shape;336;p17"/>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337" name="Google Shape;337;p17"/>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338" name="Google Shape;338;p17"/>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339" name="Google Shape;339;p17"/>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340" name="Google Shape;340;p17"/>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341" name="Google Shape;341;p17"/>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342" name="Google Shape;342;p17"/>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343" name="Google Shape;343;p17"/>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344" name="Google Shape;344;p17"/>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345" name="Google Shape;345;p17"/>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346" name="Google Shape;346;p17"/>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347" name="Google Shape;347;p17"/>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348" name="Google Shape;348;p17"/>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349" name="Google Shape;349;p17"/>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grpSp>
        <p:nvGrpSpPr>
          <p:cNvPr id="354" name="Google Shape;354;p18"/>
          <p:cNvGrpSpPr/>
          <p:nvPr/>
        </p:nvGrpSpPr>
        <p:grpSpPr>
          <a:xfrm>
            <a:off x="3329916" y="56897"/>
            <a:ext cx="2331774" cy="2002923"/>
            <a:chOff x="3528887" y="858637"/>
            <a:chExt cx="2086226" cy="814826"/>
          </a:xfrm>
        </p:grpSpPr>
        <p:pic>
          <p:nvPicPr>
            <p:cNvPr id="355" name="Google Shape;355;p18"/>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356" name="Google Shape;356;p18"/>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357" name="Google Shape;357;p18"/>
          <p:cNvPicPr preferRelativeResize="0"/>
          <p:nvPr/>
        </p:nvPicPr>
        <p:blipFill rotWithShape="1">
          <a:blip r:embed="rId5">
            <a:alphaModFix/>
          </a:blip>
          <a:srcRect b="63697" l="8739" r="8731" t="25768"/>
          <a:stretch/>
        </p:blipFill>
        <p:spPr>
          <a:xfrm>
            <a:off x="3937459" y="352763"/>
            <a:ext cx="1100700" cy="228600"/>
          </a:xfrm>
          <a:prstGeom prst="roundRect">
            <a:avLst>
              <a:gd fmla="val 16667" name="adj"/>
            </a:avLst>
          </a:prstGeom>
          <a:noFill/>
          <a:ln>
            <a:noFill/>
          </a:ln>
        </p:spPr>
      </p:pic>
      <p:sp>
        <p:nvSpPr>
          <p:cNvPr id="358" name="Google Shape;358;p18"/>
          <p:cNvSpPr txBox="1"/>
          <p:nvPr/>
        </p:nvSpPr>
        <p:spPr>
          <a:xfrm>
            <a:off x="3398509" y="9698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sp>
        <p:nvSpPr>
          <p:cNvPr id="359" name="Google Shape;359;p18"/>
          <p:cNvSpPr txBox="1"/>
          <p:nvPr/>
        </p:nvSpPr>
        <p:spPr>
          <a:xfrm>
            <a:off x="3816559"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8, 2021</a:t>
            </a:r>
            <a:endParaRPr sz="1700">
              <a:solidFill>
                <a:schemeClr val="lt1"/>
              </a:solidFill>
              <a:latin typeface="Covered By Your Grace"/>
              <a:ea typeface="Covered By Your Grace"/>
              <a:cs typeface="Covered By Your Grace"/>
              <a:sym typeface="Covered By Your Grace"/>
            </a:endParaRPr>
          </a:p>
        </p:txBody>
      </p:sp>
      <p:pic>
        <p:nvPicPr>
          <p:cNvPr id="360" name="Google Shape;360;p18"/>
          <p:cNvPicPr preferRelativeResize="0"/>
          <p:nvPr/>
        </p:nvPicPr>
        <p:blipFill rotWithShape="1">
          <a:blip r:embed="rId6">
            <a:alphaModFix/>
          </a:blip>
          <a:srcRect b="0" l="32560" r="0" t="0"/>
          <a:stretch/>
        </p:blipFill>
        <p:spPr>
          <a:xfrm>
            <a:off x="179275" y="72200"/>
            <a:ext cx="2690176" cy="2193000"/>
          </a:xfrm>
          <a:prstGeom prst="rect">
            <a:avLst/>
          </a:prstGeom>
          <a:noFill/>
          <a:ln>
            <a:noFill/>
          </a:ln>
        </p:spPr>
      </p:pic>
      <p:sp>
        <p:nvSpPr>
          <p:cNvPr id="361" name="Google Shape;361;p18"/>
          <p:cNvSpPr txBox="1"/>
          <p:nvPr/>
        </p:nvSpPr>
        <p:spPr>
          <a:xfrm>
            <a:off x="3501859" y="1150725"/>
            <a:ext cx="1971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FFF"/>
                </a:solidFill>
                <a:latin typeface="Shadows Into Light Two"/>
                <a:ea typeface="Shadows Into Light Two"/>
                <a:cs typeface="Shadows Into Light Two"/>
                <a:sym typeface="Shadows Into Light Two"/>
              </a:rPr>
              <a:t>A shark is the only known fish that can blink with both eyes.</a:t>
            </a:r>
            <a:endParaRPr sz="1200">
              <a:solidFill>
                <a:srgbClr val="FFFFFF"/>
              </a:solidFill>
              <a:latin typeface="Shadows Into Light Two"/>
              <a:ea typeface="Shadows Into Light Two"/>
              <a:cs typeface="Shadows Into Light Two"/>
              <a:sym typeface="Shadows Into Light Two"/>
            </a:endParaRPr>
          </a:p>
        </p:txBody>
      </p:sp>
      <p:pic>
        <p:nvPicPr>
          <p:cNvPr id="362" name="Google Shape;362;p18"/>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363" name="Google Shape;363;p18"/>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364" name="Google Shape;364;p18"/>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365" name="Google Shape;365;p18"/>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366" name="Google Shape;366;p18"/>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367" name="Google Shape;367;p18"/>
          <p:cNvGrpSpPr/>
          <p:nvPr/>
        </p:nvGrpSpPr>
        <p:grpSpPr>
          <a:xfrm>
            <a:off x="3203704" y="2090663"/>
            <a:ext cx="2545291" cy="2213639"/>
            <a:chOff x="785350" y="1670863"/>
            <a:chExt cx="3105150" cy="2638425"/>
          </a:xfrm>
        </p:grpSpPr>
        <p:pic>
          <p:nvPicPr>
            <p:cNvPr id="368" name="Google Shape;368;p18"/>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369" name="Google Shape;369;p18"/>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370" name="Google Shape;370;p18"/>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371" name="Google Shape;371;p18"/>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372" name="Google Shape;372;p18"/>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373" name="Google Shape;373;p18"/>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374" name="Google Shape;374;p18"/>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375" name="Google Shape;375;p18"/>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376" name="Google Shape;376;p18"/>
          <p:cNvGrpSpPr/>
          <p:nvPr/>
        </p:nvGrpSpPr>
        <p:grpSpPr>
          <a:xfrm>
            <a:off x="7534596" y="3471996"/>
            <a:ext cx="1610317" cy="1550598"/>
            <a:chOff x="7817834" y="3472287"/>
            <a:chExt cx="1215701" cy="1394674"/>
          </a:xfrm>
        </p:grpSpPr>
        <p:grpSp>
          <p:nvGrpSpPr>
            <p:cNvPr id="377" name="Google Shape;377;p18"/>
            <p:cNvGrpSpPr/>
            <p:nvPr/>
          </p:nvGrpSpPr>
          <p:grpSpPr>
            <a:xfrm rot="713996">
              <a:off x="7916083" y="3567385"/>
              <a:ext cx="1019202" cy="1204478"/>
              <a:chOff x="3600280" y="906148"/>
              <a:chExt cx="1945949" cy="726070"/>
            </a:xfrm>
          </p:grpSpPr>
          <p:pic>
            <p:nvPicPr>
              <p:cNvPr id="378" name="Google Shape;378;p18"/>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379" name="Google Shape;379;p18"/>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380" name="Google Shape;380;p18"/>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381" name="Google Shape;381;p18"/>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382" name="Google Shape;382;p18"/>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383" name="Google Shape;383;p18"/>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384" name="Google Shape;384;p18"/>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385" name="Google Shape;385;p18"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386" name="Google Shape;386;p18"/>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387" name="Google Shape;387;p18"/>
          <p:cNvGrpSpPr/>
          <p:nvPr/>
        </p:nvGrpSpPr>
        <p:grpSpPr>
          <a:xfrm>
            <a:off x="4400275" y="2240102"/>
            <a:ext cx="1125850" cy="614300"/>
            <a:chOff x="4400275" y="2240102"/>
            <a:chExt cx="1125850" cy="614300"/>
          </a:xfrm>
        </p:grpSpPr>
        <p:pic>
          <p:nvPicPr>
            <p:cNvPr id="388" name="Google Shape;388;p18"/>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389" name="Google Shape;389;p18"/>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390" name="Google Shape;390;p18"/>
          <p:cNvGrpSpPr/>
          <p:nvPr/>
        </p:nvGrpSpPr>
        <p:grpSpPr>
          <a:xfrm>
            <a:off x="3390850" y="2240102"/>
            <a:ext cx="1125850" cy="614300"/>
            <a:chOff x="4400275" y="2240102"/>
            <a:chExt cx="1125850" cy="614300"/>
          </a:xfrm>
        </p:grpSpPr>
        <p:pic>
          <p:nvPicPr>
            <p:cNvPr id="391" name="Google Shape;391;p18"/>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392" name="Google Shape;392;p18"/>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393" name="Google Shape;393;p18"/>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394" name="Google Shape;394;p18"/>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395" name="Google Shape;395;p18"/>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396" name="Google Shape;396;p18"/>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397" name="Google Shape;397;p18"/>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398" name="Google Shape;398;p18"/>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399" name="Google Shape;399;p18"/>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400" name="Google Shape;400;p18"/>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401" name="Google Shape;401;p18"/>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402" name="Google Shape;402;p18"/>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403" name="Google Shape;403;p18"/>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404" name="Google Shape;404;p18"/>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405" name="Google Shape;405;p18"/>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406" name="Google Shape;406;p18"/>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407" name="Google Shape;407;p18"/>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408" name="Google Shape;408;p18"/>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409" name="Google Shape;409;p18"/>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1000"/>
                                        <p:tgtEl>
                                          <p:spTgt spid="3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3" name="Shape 413"/>
        <p:cNvGrpSpPr/>
        <p:nvPr/>
      </p:nvGrpSpPr>
      <p:grpSpPr>
        <a:xfrm>
          <a:off x="0" y="0"/>
          <a:ext cx="0" cy="0"/>
          <a:chOff x="0" y="0"/>
          <a:chExt cx="0" cy="0"/>
        </a:xfrm>
      </p:grpSpPr>
      <p:grpSp>
        <p:nvGrpSpPr>
          <p:cNvPr id="414" name="Google Shape;414;p19"/>
          <p:cNvGrpSpPr/>
          <p:nvPr/>
        </p:nvGrpSpPr>
        <p:grpSpPr>
          <a:xfrm>
            <a:off x="3253716" y="56897"/>
            <a:ext cx="2331774" cy="2002923"/>
            <a:chOff x="3528887" y="858637"/>
            <a:chExt cx="2086226" cy="814826"/>
          </a:xfrm>
        </p:grpSpPr>
        <p:pic>
          <p:nvPicPr>
            <p:cNvPr id="415" name="Google Shape;415;p19"/>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416" name="Google Shape;416;p19"/>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417" name="Google Shape;417;p19"/>
          <p:cNvSpPr txBox="1"/>
          <p:nvPr/>
        </p:nvSpPr>
        <p:spPr>
          <a:xfrm>
            <a:off x="3330303" y="8174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418" name="Google Shape;418;p19"/>
          <p:cNvPicPr preferRelativeResize="0"/>
          <p:nvPr/>
        </p:nvPicPr>
        <p:blipFill rotWithShape="1">
          <a:blip r:embed="rId5">
            <a:alphaModFix/>
          </a:blip>
          <a:srcRect b="52402" l="8731" r="8739" t="37063"/>
          <a:stretch/>
        </p:blipFill>
        <p:spPr>
          <a:xfrm>
            <a:off x="3869253" y="344100"/>
            <a:ext cx="1100700" cy="228600"/>
          </a:xfrm>
          <a:prstGeom prst="roundRect">
            <a:avLst>
              <a:gd fmla="val 16667" name="adj"/>
            </a:avLst>
          </a:prstGeom>
          <a:noFill/>
          <a:ln>
            <a:noFill/>
          </a:ln>
        </p:spPr>
      </p:pic>
      <p:sp>
        <p:nvSpPr>
          <p:cNvPr id="419" name="Google Shape;419;p19"/>
          <p:cNvSpPr txBox="1"/>
          <p:nvPr/>
        </p:nvSpPr>
        <p:spPr>
          <a:xfrm>
            <a:off x="3748353"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9, 2021</a:t>
            </a:r>
            <a:endParaRPr sz="1700">
              <a:solidFill>
                <a:schemeClr val="lt1"/>
              </a:solidFill>
              <a:latin typeface="Covered By Your Grace"/>
              <a:ea typeface="Covered By Your Grace"/>
              <a:cs typeface="Covered By Your Grace"/>
              <a:sym typeface="Covered By Your Grace"/>
            </a:endParaRPr>
          </a:p>
        </p:txBody>
      </p:sp>
      <p:pic>
        <p:nvPicPr>
          <p:cNvPr id="420" name="Google Shape;420;p19"/>
          <p:cNvPicPr preferRelativeResize="0"/>
          <p:nvPr/>
        </p:nvPicPr>
        <p:blipFill rotWithShape="1">
          <a:blip r:embed="rId6">
            <a:alphaModFix/>
          </a:blip>
          <a:srcRect b="0" l="33927" r="0" t="0"/>
          <a:stretch/>
        </p:blipFill>
        <p:spPr>
          <a:xfrm>
            <a:off x="150450" y="72200"/>
            <a:ext cx="2683101" cy="2193000"/>
          </a:xfrm>
          <a:prstGeom prst="rect">
            <a:avLst/>
          </a:prstGeom>
          <a:noFill/>
          <a:ln>
            <a:noFill/>
          </a:ln>
        </p:spPr>
      </p:pic>
      <p:sp>
        <p:nvSpPr>
          <p:cNvPr id="421" name="Google Shape;421;p19"/>
          <p:cNvSpPr txBox="1"/>
          <p:nvPr/>
        </p:nvSpPr>
        <p:spPr>
          <a:xfrm>
            <a:off x="3433653" y="1074525"/>
            <a:ext cx="1971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"Dreamt" is the only English word that ends in the letters "mt."</a:t>
            </a:r>
            <a:endParaRPr sz="1300">
              <a:solidFill>
                <a:srgbClr val="FFFFFF"/>
              </a:solidFill>
              <a:latin typeface="Shadows Into Light Two"/>
              <a:ea typeface="Shadows Into Light Two"/>
              <a:cs typeface="Shadows Into Light Two"/>
              <a:sym typeface="Shadows Into Light Two"/>
            </a:endParaRPr>
          </a:p>
        </p:txBody>
      </p:sp>
      <p:pic>
        <p:nvPicPr>
          <p:cNvPr id="422" name="Google Shape;422;p19"/>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423" name="Google Shape;423;p19"/>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424" name="Google Shape;424;p19"/>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425" name="Google Shape;425;p19"/>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426" name="Google Shape;426;p19"/>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427" name="Google Shape;427;p19"/>
          <p:cNvGrpSpPr/>
          <p:nvPr/>
        </p:nvGrpSpPr>
        <p:grpSpPr>
          <a:xfrm>
            <a:off x="3203704" y="2090663"/>
            <a:ext cx="2545291" cy="2213639"/>
            <a:chOff x="785350" y="1670863"/>
            <a:chExt cx="3105150" cy="2638425"/>
          </a:xfrm>
        </p:grpSpPr>
        <p:pic>
          <p:nvPicPr>
            <p:cNvPr id="428" name="Google Shape;428;p19"/>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429" name="Google Shape;429;p19"/>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430" name="Google Shape;430;p19"/>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431" name="Google Shape;431;p19"/>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432" name="Google Shape;432;p19"/>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433" name="Google Shape;433;p19"/>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434" name="Google Shape;434;p19"/>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435" name="Google Shape;435;p19"/>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436" name="Google Shape;436;p19"/>
          <p:cNvGrpSpPr/>
          <p:nvPr/>
        </p:nvGrpSpPr>
        <p:grpSpPr>
          <a:xfrm>
            <a:off x="7534596" y="3471996"/>
            <a:ext cx="1610317" cy="1550598"/>
            <a:chOff x="7817834" y="3472287"/>
            <a:chExt cx="1215701" cy="1394674"/>
          </a:xfrm>
        </p:grpSpPr>
        <p:grpSp>
          <p:nvGrpSpPr>
            <p:cNvPr id="437" name="Google Shape;437;p19"/>
            <p:cNvGrpSpPr/>
            <p:nvPr/>
          </p:nvGrpSpPr>
          <p:grpSpPr>
            <a:xfrm rot="713996">
              <a:off x="7916083" y="3567385"/>
              <a:ext cx="1019202" cy="1204478"/>
              <a:chOff x="3600280" y="906148"/>
              <a:chExt cx="1945949" cy="726070"/>
            </a:xfrm>
          </p:grpSpPr>
          <p:pic>
            <p:nvPicPr>
              <p:cNvPr id="438" name="Google Shape;438;p19"/>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439" name="Google Shape;439;p19"/>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440" name="Google Shape;440;p19"/>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441" name="Google Shape;441;p19"/>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442" name="Google Shape;442;p19"/>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443" name="Google Shape;443;p19"/>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444" name="Google Shape;444;p19"/>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445" name="Google Shape;445;p19"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446" name="Google Shape;446;p19"/>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447" name="Google Shape;447;p19"/>
          <p:cNvGrpSpPr/>
          <p:nvPr/>
        </p:nvGrpSpPr>
        <p:grpSpPr>
          <a:xfrm>
            <a:off x="4400275" y="2240102"/>
            <a:ext cx="1125850" cy="614300"/>
            <a:chOff x="4400275" y="2240102"/>
            <a:chExt cx="1125850" cy="614300"/>
          </a:xfrm>
        </p:grpSpPr>
        <p:pic>
          <p:nvPicPr>
            <p:cNvPr id="448" name="Google Shape;448;p19"/>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449" name="Google Shape;449;p19"/>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450" name="Google Shape;450;p19"/>
          <p:cNvGrpSpPr/>
          <p:nvPr/>
        </p:nvGrpSpPr>
        <p:grpSpPr>
          <a:xfrm>
            <a:off x="3390850" y="2240102"/>
            <a:ext cx="1125850" cy="614300"/>
            <a:chOff x="4400275" y="2240102"/>
            <a:chExt cx="1125850" cy="614300"/>
          </a:xfrm>
        </p:grpSpPr>
        <p:pic>
          <p:nvPicPr>
            <p:cNvPr id="451" name="Google Shape;451;p19"/>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452" name="Google Shape;452;p19"/>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453" name="Google Shape;453;p19"/>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454" name="Google Shape;454;p19"/>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455" name="Google Shape;455;p19"/>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456" name="Google Shape;456;p19"/>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457" name="Google Shape;457;p19"/>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458" name="Google Shape;458;p19"/>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459" name="Google Shape;459;p19"/>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460" name="Google Shape;460;p19"/>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461" name="Google Shape;461;p19"/>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462" name="Google Shape;462;p19"/>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463" name="Google Shape;463;p19"/>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464" name="Google Shape;464;p19"/>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465" name="Google Shape;465;p19"/>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466" name="Google Shape;466;p19"/>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467" name="Google Shape;467;p19"/>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468" name="Google Shape;468;p19"/>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469" name="Google Shape;469;p19"/>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5"/>
                                        </p:tgtEl>
                                        <p:attrNameLst>
                                          <p:attrName>style.visibility</p:attrName>
                                        </p:attrNameLst>
                                      </p:cBhvr>
                                      <p:to>
                                        <p:strVal val="visible"/>
                                      </p:to>
                                    </p:set>
                                    <p:animEffect filter="fade" transition="in">
                                      <p:cBhvr>
                                        <p:cTn dur="1000"/>
                                        <p:tgtEl>
                                          <p:spTgt spid="4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3" name="Shape 473"/>
        <p:cNvGrpSpPr/>
        <p:nvPr/>
      </p:nvGrpSpPr>
      <p:grpSpPr>
        <a:xfrm>
          <a:off x="0" y="0"/>
          <a:ext cx="0" cy="0"/>
          <a:chOff x="0" y="0"/>
          <a:chExt cx="0" cy="0"/>
        </a:xfrm>
      </p:grpSpPr>
      <p:grpSp>
        <p:nvGrpSpPr>
          <p:cNvPr id="474" name="Google Shape;474;p20"/>
          <p:cNvGrpSpPr/>
          <p:nvPr/>
        </p:nvGrpSpPr>
        <p:grpSpPr>
          <a:xfrm>
            <a:off x="3253716" y="56897"/>
            <a:ext cx="2331774" cy="2002923"/>
            <a:chOff x="3528887" y="858637"/>
            <a:chExt cx="2086226" cy="814826"/>
          </a:xfrm>
        </p:grpSpPr>
        <p:pic>
          <p:nvPicPr>
            <p:cNvPr id="475" name="Google Shape;475;p20"/>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476" name="Google Shape;476;p20"/>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477" name="Google Shape;477;p20"/>
          <p:cNvSpPr txBox="1"/>
          <p:nvPr/>
        </p:nvSpPr>
        <p:spPr>
          <a:xfrm>
            <a:off x="3398509"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478" name="Google Shape;478;p20"/>
          <p:cNvPicPr preferRelativeResize="0"/>
          <p:nvPr/>
        </p:nvPicPr>
        <p:blipFill rotWithShape="1">
          <a:blip r:embed="rId5">
            <a:alphaModFix/>
          </a:blip>
          <a:srcRect b="50006" l="6847" r="13158" t="60519"/>
          <a:stretch/>
        </p:blipFill>
        <p:spPr>
          <a:xfrm flipH="1" rot="10800000">
            <a:off x="3901063" y="363613"/>
            <a:ext cx="1066800" cy="228600"/>
          </a:xfrm>
          <a:prstGeom prst="roundRect">
            <a:avLst>
              <a:gd fmla="val 16667" name="adj"/>
            </a:avLst>
          </a:prstGeom>
          <a:noFill/>
          <a:ln>
            <a:noFill/>
          </a:ln>
        </p:spPr>
      </p:pic>
      <p:sp>
        <p:nvSpPr>
          <p:cNvPr id="479" name="Google Shape;479;p20"/>
          <p:cNvSpPr txBox="1"/>
          <p:nvPr/>
        </p:nvSpPr>
        <p:spPr>
          <a:xfrm>
            <a:off x="3793050"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10, 2021</a:t>
            </a:r>
            <a:endParaRPr sz="1700">
              <a:solidFill>
                <a:schemeClr val="lt1"/>
              </a:solidFill>
              <a:latin typeface="Covered By Your Grace"/>
              <a:ea typeface="Covered By Your Grace"/>
              <a:cs typeface="Covered By Your Grace"/>
              <a:sym typeface="Covered By Your Grace"/>
            </a:endParaRPr>
          </a:p>
        </p:txBody>
      </p:sp>
      <p:pic>
        <p:nvPicPr>
          <p:cNvPr id="480" name="Google Shape;480;p20"/>
          <p:cNvPicPr preferRelativeResize="0"/>
          <p:nvPr/>
        </p:nvPicPr>
        <p:blipFill rotWithShape="1">
          <a:blip r:embed="rId6">
            <a:alphaModFix/>
          </a:blip>
          <a:srcRect b="0" l="32194" r="0" t="0"/>
          <a:stretch/>
        </p:blipFill>
        <p:spPr>
          <a:xfrm>
            <a:off x="217992" y="84588"/>
            <a:ext cx="2410907" cy="2002925"/>
          </a:xfrm>
          <a:prstGeom prst="rect">
            <a:avLst/>
          </a:prstGeom>
          <a:noFill/>
          <a:ln>
            <a:noFill/>
          </a:ln>
        </p:spPr>
      </p:pic>
      <p:sp>
        <p:nvSpPr>
          <p:cNvPr id="481" name="Google Shape;481;p20"/>
          <p:cNvSpPr txBox="1"/>
          <p:nvPr/>
        </p:nvSpPr>
        <p:spPr>
          <a:xfrm>
            <a:off x="3471250" y="11507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Almonds are a member of the peach family.</a:t>
            </a:r>
            <a:endParaRPr sz="1300">
              <a:solidFill>
                <a:srgbClr val="FFFFFF"/>
              </a:solidFill>
              <a:latin typeface="Shadows Into Light Two"/>
              <a:ea typeface="Shadows Into Light Two"/>
              <a:cs typeface="Shadows Into Light Two"/>
              <a:sym typeface="Shadows Into Light Two"/>
            </a:endParaRPr>
          </a:p>
        </p:txBody>
      </p:sp>
      <p:pic>
        <p:nvPicPr>
          <p:cNvPr id="482" name="Google Shape;482;p20"/>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483" name="Google Shape;483;p20"/>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484" name="Google Shape;484;p20"/>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485" name="Google Shape;485;p20"/>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486" name="Google Shape;486;p20"/>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487" name="Google Shape;487;p20"/>
          <p:cNvGrpSpPr/>
          <p:nvPr/>
        </p:nvGrpSpPr>
        <p:grpSpPr>
          <a:xfrm>
            <a:off x="3203704" y="2090663"/>
            <a:ext cx="2545291" cy="2213639"/>
            <a:chOff x="785350" y="1670863"/>
            <a:chExt cx="3105150" cy="2638425"/>
          </a:xfrm>
        </p:grpSpPr>
        <p:pic>
          <p:nvPicPr>
            <p:cNvPr id="488" name="Google Shape;488;p20"/>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489" name="Google Shape;489;p20"/>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490" name="Google Shape;490;p20"/>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491" name="Google Shape;491;p20"/>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492" name="Google Shape;492;p20"/>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493" name="Google Shape;493;p20"/>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494" name="Google Shape;494;p20"/>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495" name="Google Shape;495;p20"/>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496" name="Google Shape;496;p20"/>
          <p:cNvGrpSpPr/>
          <p:nvPr/>
        </p:nvGrpSpPr>
        <p:grpSpPr>
          <a:xfrm>
            <a:off x="7534596" y="3471996"/>
            <a:ext cx="1610317" cy="1550598"/>
            <a:chOff x="7817834" y="3472287"/>
            <a:chExt cx="1215701" cy="1394674"/>
          </a:xfrm>
        </p:grpSpPr>
        <p:grpSp>
          <p:nvGrpSpPr>
            <p:cNvPr id="497" name="Google Shape;497;p20"/>
            <p:cNvGrpSpPr/>
            <p:nvPr/>
          </p:nvGrpSpPr>
          <p:grpSpPr>
            <a:xfrm rot="713996">
              <a:off x="7916083" y="3567385"/>
              <a:ext cx="1019202" cy="1204478"/>
              <a:chOff x="3600280" y="906148"/>
              <a:chExt cx="1945949" cy="726070"/>
            </a:xfrm>
          </p:grpSpPr>
          <p:pic>
            <p:nvPicPr>
              <p:cNvPr id="498" name="Google Shape;498;p20"/>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499" name="Google Shape;499;p20"/>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500" name="Google Shape;500;p20"/>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501" name="Google Shape;501;p20"/>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502" name="Google Shape;502;p20"/>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503" name="Google Shape;503;p20"/>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504" name="Google Shape;504;p20"/>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505" name="Google Shape;505;p20"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506" name="Google Shape;506;p20"/>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507" name="Google Shape;507;p20"/>
          <p:cNvGrpSpPr/>
          <p:nvPr/>
        </p:nvGrpSpPr>
        <p:grpSpPr>
          <a:xfrm>
            <a:off x="4400275" y="2240102"/>
            <a:ext cx="1125850" cy="614300"/>
            <a:chOff x="4400275" y="2240102"/>
            <a:chExt cx="1125850" cy="614300"/>
          </a:xfrm>
        </p:grpSpPr>
        <p:pic>
          <p:nvPicPr>
            <p:cNvPr id="508" name="Google Shape;508;p20"/>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509" name="Google Shape;509;p20"/>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510" name="Google Shape;510;p20"/>
          <p:cNvGrpSpPr/>
          <p:nvPr/>
        </p:nvGrpSpPr>
        <p:grpSpPr>
          <a:xfrm>
            <a:off x="3390850" y="2240102"/>
            <a:ext cx="1125850" cy="614300"/>
            <a:chOff x="4400275" y="2240102"/>
            <a:chExt cx="1125850" cy="614300"/>
          </a:xfrm>
        </p:grpSpPr>
        <p:pic>
          <p:nvPicPr>
            <p:cNvPr id="511" name="Google Shape;511;p20"/>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512" name="Google Shape;512;p20"/>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513" name="Google Shape;513;p20"/>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514" name="Google Shape;514;p20"/>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515" name="Google Shape;515;p20"/>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516" name="Google Shape;516;p20"/>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517" name="Google Shape;517;p20"/>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518" name="Google Shape;518;p20"/>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519" name="Google Shape;519;p20"/>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520" name="Google Shape;520;p20"/>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521" name="Google Shape;521;p20"/>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522" name="Google Shape;522;p20"/>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523" name="Google Shape;523;p20"/>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524" name="Google Shape;524;p20"/>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525" name="Google Shape;525;p20"/>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526" name="Google Shape;526;p20"/>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527" name="Google Shape;527;p20"/>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528" name="Google Shape;528;p20"/>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529" name="Google Shape;529;p20"/>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1000"/>
                                        <p:tgtEl>
                                          <p:spTgt spid="5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3" name="Shape 533"/>
        <p:cNvGrpSpPr/>
        <p:nvPr/>
      </p:nvGrpSpPr>
      <p:grpSpPr>
        <a:xfrm>
          <a:off x="0" y="0"/>
          <a:ext cx="0" cy="0"/>
          <a:chOff x="0" y="0"/>
          <a:chExt cx="0" cy="0"/>
        </a:xfrm>
      </p:grpSpPr>
      <p:grpSp>
        <p:nvGrpSpPr>
          <p:cNvPr id="534" name="Google Shape;534;p21"/>
          <p:cNvGrpSpPr/>
          <p:nvPr/>
        </p:nvGrpSpPr>
        <p:grpSpPr>
          <a:xfrm>
            <a:off x="3287625" y="56897"/>
            <a:ext cx="2331774" cy="2002923"/>
            <a:chOff x="3528887" y="858637"/>
            <a:chExt cx="2086226" cy="814826"/>
          </a:xfrm>
        </p:grpSpPr>
        <p:pic>
          <p:nvPicPr>
            <p:cNvPr id="535" name="Google Shape;535;p21"/>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536" name="Google Shape;536;p21"/>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537" name="Google Shape;537;p21"/>
          <p:cNvSpPr txBox="1"/>
          <p:nvPr/>
        </p:nvSpPr>
        <p:spPr>
          <a:xfrm>
            <a:off x="3364213" y="9698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538" name="Google Shape;538;p21"/>
          <p:cNvPicPr preferRelativeResize="0"/>
          <p:nvPr/>
        </p:nvPicPr>
        <p:blipFill rotWithShape="1">
          <a:blip r:embed="rId5">
            <a:alphaModFix/>
          </a:blip>
          <a:srcRect b="28946" l="6849" r="10621" t="60519"/>
          <a:stretch/>
        </p:blipFill>
        <p:spPr>
          <a:xfrm>
            <a:off x="3903163" y="364925"/>
            <a:ext cx="1100700" cy="228600"/>
          </a:xfrm>
          <a:prstGeom prst="roundRect">
            <a:avLst>
              <a:gd fmla="val 16667" name="adj"/>
            </a:avLst>
          </a:prstGeom>
          <a:noFill/>
          <a:ln>
            <a:noFill/>
          </a:ln>
        </p:spPr>
      </p:pic>
      <p:sp>
        <p:nvSpPr>
          <p:cNvPr id="539" name="Google Shape;539;p21"/>
          <p:cNvSpPr txBox="1"/>
          <p:nvPr/>
        </p:nvSpPr>
        <p:spPr>
          <a:xfrm>
            <a:off x="3782263" y="5727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11, 2021</a:t>
            </a:r>
            <a:endParaRPr sz="1700">
              <a:solidFill>
                <a:schemeClr val="lt1"/>
              </a:solidFill>
              <a:latin typeface="Covered By Your Grace"/>
              <a:ea typeface="Covered By Your Grace"/>
              <a:cs typeface="Covered By Your Grace"/>
              <a:sym typeface="Covered By Your Grace"/>
            </a:endParaRPr>
          </a:p>
        </p:txBody>
      </p:sp>
      <p:pic>
        <p:nvPicPr>
          <p:cNvPr id="540" name="Google Shape;540;p21"/>
          <p:cNvPicPr preferRelativeResize="0"/>
          <p:nvPr/>
        </p:nvPicPr>
        <p:blipFill rotWithShape="1">
          <a:blip r:embed="rId6">
            <a:alphaModFix/>
          </a:blip>
          <a:srcRect b="0" l="30240" r="0" t="0"/>
          <a:stretch/>
        </p:blipFill>
        <p:spPr>
          <a:xfrm>
            <a:off x="187225" y="72200"/>
            <a:ext cx="2639700" cy="2193000"/>
          </a:xfrm>
          <a:prstGeom prst="rect">
            <a:avLst/>
          </a:prstGeom>
          <a:noFill/>
          <a:ln>
            <a:noFill/>
          </a:ln>
        </p:spPr>
      </p:pic>
      <p:sp>
        <p:nvSpPr>
          <p:cNvPr id="541" name="Google Shape;541;p21"/>
          <p:cNvSpPr txBox="1"/>
          <p:nvPr/>
        </p:nvSpPr>
        <p:spPr>
          <a:xfrm>
            <a:off x="3467563" y="1226925"/>
            <a:ext cx="1971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FFF"/>
                </a:solidFill>
                <a:latin typeface="Shadows Into Light Two"/>
                <a:ea typeface="Shadows Into Light Two"/>
                <a:cs typeface="Shadows Into Light Two"/>
                <a:sym typeface="Shadows Into Light Two"/>
              </a:rPr>
              <a:t>Maine is the only state that has a one-syllable name.</a:t>
            </a:r>
            <a:endParaRPr sz="1200">
              <a:solidFill>
                <a:srgbClr val="FFFFFF"/>
              </a:solidFill>
              <a:latin typeface="Shadows Into Light Two"/>
              <a:ea typeface="Shadows Into Light Two"/>
              <a:cs typeface="Shadows Into Light Two"/>
              <a:sym typeface="Shadows Into Light Two"/>
            </a:endParaRPr>
          </a:p>
        </p:txBody>
      </p:sp>
      <p:pic>
        <p:nvPicPr>
          <p:cNvPr id="542" name="Google Shape;542;p21"/>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543" name="Google Shape;543;p21"/>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544" name="Google Shape;544;p21"/>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545" name="Google Shape;545;p21"/>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546" name="Google Shape;546;p21"/>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547" name="Google Shape;547;p21"/>
          <p:cNvGrpSpPr/>
          <p:nvPr/>
        </p:nvGrpSpPr>
        <p:grpSpPr>
          <a:xfrm>
            <a:off x="3203704" y="2090663"/>
            <a:ext cx="2545291" cy="2213639"/>
            <a:chOff x="785350" y="1670863"/>
            <a:chExt cx="3105150" cy="2638425"/>
          </a:xfrm>
        </p:grpSpPr>
        <p:pic>
          <p:nvPicPr>
            <p:cNvPr id="548" name="Google Shape;548;p21"/>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549" name="Google Shape;549;p21"/>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550" name="Google Shape;550;p21"/>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551" name="Google Shape;551;p21"/>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552" name="Google Shape;552;p21"/>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553" name="Google Shape;553;p21"/>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554" name="Google Shape;554;p21"/>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555" name="Google Shape;555;p21"/>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556" name="Google Shape;556;p21"/>
          <p:cNvGrpSpPr/>
          <p:nvPr/>
        </p:nvGrpSpPr>
        <p:grpSpPr>
          <a:xfrm>
            <a:off x="7534596" y="3471996"/>
            <a:ext cx="1610317" cy="1550598"/>
            <a:chOff x="7817834" y="3472287"/>
            <a:chExt cx="1215701" cy="1394674"/>
          </a:xfrm>
        </p:grpSpPr>
        <p:grpSp>
          <p:nvGrpSpPr>
            <p:cNvPr id="557" name="Google Shape;557;p21"/>
            <p:cNvGrpSpPr/>
            <p:nvPr/>
          </p:nvGrpSpPr>
          <p:grpSpPr>
            <a:xfrm rot="713996">
              <a:off x="7916083" y="3567385"/>
              <a:ext cx="1019202" cy="1204478"/>
              <a:chOff x="3600280" y="906148"/>
              <a:chExt cx="1945949" cy="726070"/>
            </a:xfrm>
          </p:grpSpPr>
          <p:pic>
            <p:nvPicPr>
              <p:cNvPr id="558" name="Google Shape;558;p21"/>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559" name="Google Shape;559;p21"/>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560" name="Google Shape;560;p21"/>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561" name="Google Shape;561;p21"/>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562" name="Google Shape;562;p21"/>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563" name="Google Shape;563;p21"/>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564" name="Google Shape;564;p21"/>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565" name="Google Shape;565;p21"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566" name="Google Shape;566;p21"/>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567" name="Google Shape;567;p21"/>
          <p:cNvGrpSpPr/>
          <p:nvPr/>
        </p:nvGrpSpPr>
        <p:grpSpPr>
          <a:xfrm>
            <a:off x="4400275" y="2240102"/>
            <a:ext cx="1125850" cy="614300"/>
            <a:chOff x="4400275" y="2240102"/>
            <a:chExt cx="1125850" cy="614300"/>
          </a:xfrm>
        </p:grpSpPr>
        <p:pic>
          <p:nvPicPr>
            <p:cNvPr id="568" name="Google Shape;568;p21"/>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569" name="Google Shape;569;p21"/>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570" name="Google Shape;570;p21"/>
          <p:cNvGrpSpPr/>
          <p:nvPr/>
        </p:nvGrpSpPr>
        <p:grpSpPr>
          <a:xfrm>
            <a:off x="3390850" y="2240102"/>
            <a:ext cx="1125850" cy="614300"/>
            <a:chOff x="4400275" y="2240102"/>
            <a:chExt cx="1125850" cy="614300"/>
          </a:xfrm>
        </p:grpSpPr>
        <p:pic>
          <p:nvPicPr>
            <p:cNvPr id="571" name="Google Shape;571;p21"/>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572" name="Google Shape;572;p21"/>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573" name="Google Shape;573;p21"/>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574" name="Google Shape;574;p21"/>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575" name="Google Shape;575;p21"/>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576" name="Google Shape;576;p21"/>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577" name="Google Shape;577;p21"/>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578" name="Google Shape;578;p21"/>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579" name="Google Shape;579;p21"/>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580" name="Google Shape;580;p21"/>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581" name="Google Shape;581;p21"/>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582" name="Google Shape;582;p21"/>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583" name="Google Shape;583;p21"/>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584" name="Google Shape;584;p21"/>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585" name="Google Shape;585;p21"/>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586" name="Google Shape;586;p21"/>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587" name="Google Shape;587;p21"/>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588" name="Google Shape;588;p21"/>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589" name="Google Shape;589;p21"/>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1000"/>
                                        <p:tgtEl>
                                          <p:spTgt spid="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3" name="Shape 593"/>
        <p:cNvGrpSpPr/>
        <p:nvPr/>
      </p:nvGrpSpPr>
      <p:grpSpPr>
        <a:xfrm>
          <a:off x="0" y="0"/>
          <a:ext cx="0" cy="0"/>
          <a:chOff x="0" y="0"/>
          <a:chExt cx="0" cy="0"/>
        </a:xfrm>
      </p:grpSpPr>
      <p:sp>
        <p:nvSpPr>
          <p:cNvPr id="594" name="Google Shape;594;p22"/>
          <p:cNvSpPr txBox="1"/>
          <p:nvPr/>
        </p:nvSpPr>
        <p:spPr>
          <a:xfrm>
            <a:off x="3406503" y="9698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595" name="Google Shape;595;p22"/>
          <p:cNvPicPr preferRelativeResize="0"/>
          <p:nvPr/>
        </p:nvPicPr>
        <p:blipFill rotWithShape="1">
          <a:blip r:embed="rId4">
            <a:alphaModFix/>
          </a:blip>
          <a:srcRect b="15914" l="8739" r="8731" t="73551"/>
          <a:stretch/>
        </p:blipFill>
        <p:spPr>
          <a:xfrm>
            <a:off x="3945453" y="354513"/>
            <a:ext cx="1100700" cy="228600"/>
          </a:xfrm>
          <a:prstGeom prst="roundRect">
            <a:avLst>
              <a:gd fmla="val 16667" name="adj"/>
            </a:avLst>
          </a:prstGeom>
          <a:noFill/>
          <a:ln>
            <a:noFill/>
          </a:ln>
        </p:spPr>
      </p:pic>
      <p:grpSp>
        <p:nvGrpSpPr>
          <p:cNvPr id="596" name="Google Shape;596;p22"/>
          <p:cNvGrpSpPr/>
          <p:nvPr/>
        </p:nvGrpSpPr>
        <p:grpSpPr>
          <a:xfrm>
            <a:off x="3329916" y="56897"/>
            <a:ext cx="2331774" cy="2002923"/>
            <a:chOff x="3528887" y="858637"/>
            <a:chExt cx="2086226" cy="814826"/>
          </a:xfrm>
        </p:grpSpPr>
        <p:pic>
          <p:nvPicPr>
            <p:cNvPr id="597" name="Google Shape;597;p22"/>
            <p:cNvPicPr preferRelativeResize="0"/>
            <p:nvPr/>
          </p:nvPicPr>
          <p:blipFill rotWithShape="1">
            <a:blip r:embed="rId5">
              <a:alphaModFix/>
            </a:blip>
            <a:srcRect b="0" l="13551" r="12313" t="0"/>
            <a:stretch/>
          </p:blipFill>
          <p:spPr>
            <a:xfrm rot="-5400000">
              <a:off x="4164587" y="222937"/>
              <a:ext cx="814826" cy="2086226"/>
            </a:xfrm>
            <a:prstGeom prst="rect">
              <a:avLst/>
            </a:prstGeom>
            <a:noFill/>
            <a:ln>
              <a:noFill/>
            </a:ln>
          </p:spPr>
        </p:pic>
        <p:sp>
          <p:nvSpPr>
            <p:cNvPr id="598" name="Google Shape;598;p22"/>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599" name="Google Shape;599;p22"/>
          <p:cNvSpPr txBox="1"/>
          <p:nvPr/>
        </p:nvSpPr>
        <p:spPr>
          <a:xfrm>
            <a:off x="3824553" y="496500"/>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12, 2021</a:t>
            </a:r>
            <a:endParaRPr sz="1700">
              <a:solidFill>
                <a:schemeClr val="lt1"/>
              </a:solidFill>
              <a:latin typeface="Covered By Your Grace"/>
              <a:ea typeface="Covered By Your Grace"/>
              <a:cs typeface="Covered By Your Grace"/>
              <a:sym typeface="Covered By Your Grace"/>
            </a:endParaRPr>
          </a:p>
        </p:txBody>
      </p:sp>
      <p:pic>
        <p:nvPicPr>
          <p:cNvPr id="600" name="Google Shape;600;p22"/>
          <p:cNvPicPr preferRelativeResize="0"/>
          <p:nvPr/>
        </p:nvPicPr>
        <p:blipFill rotWithShape="1">
          <a:blip r:embed="rId6">
            <a:alphaModFix/>
          </a:blip>
          <a:srcRect b="0" l="36860" r="0" t="0"/>
          <a:stretch/>
        </p:blipFill>
        <p:spPr>
          <a:xfrm>
            <a:off x="234242" y="100151"/>
            <a:ext cx="2424209" cy="2002925"/>
          </a:xfrm>
          <a:prstGeom prst="rect">
            <a:avLst/>
          </a:prstGeom>
          <a:noFill/>
          <a:ln>
            <a:noFill/>
          </a:ln>
        </p:spPr>
      </p:pic>
      <p:sp>
        <p:nvSpPr>
          <p:cNvPr id="601" name="Google Shape;601;p22"/>
          <p:cNvSpPr txBox="1"/>
          <p:nvPr/>
        </p:nvSpPr>
        <p:spPr>
          <a:xfrm>
            <a:off x="3509853" y="11507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A cat has 32 muscles in each ear.</a:t>
            </a:r>
            <a:endParaRPr sz="1300">
              <a:solidFill>
                <a:srgbClr val="FFFFFF"/>
              </a:solidFill>
              <a:latin typeface="Shadows Into Light Two"/>
              <a:ea typeface="Shadows Into Light Two"/>
              <a:cs typeface="Shadows Into Light Two"/>
              <a:sym typeface="Shadows Into Light Two"/>
            </a:endParaRPr>
          </a:p>
        </p:txBody>
      </p:sp>
      <p:pic>
        <p:nvPicPr>
          <p:cNvPr id="602" name="Google Shape;602;p22"/>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603" name="Google Shape;603;p22"/>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604" name="Google Shape;604;p22"/>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605" name="Google Shape;605;p22"/>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606" name="Google Shape;606;p22"/>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607" name="Google Shape;607;p22"/>
          <p:cNvGrpSpPr/>
          <p:nvPr/>
        </p:nvGrpSpPr>
        <p:grpSpPr>
          <a:xfrm>
            <a:off x="3203704" y="2090663"/>
            <a:ext cx="2545291" cy="2213639"/>
            <a:chOff x="785350" y="1670863"/>
            <a:chExt cx="3105150" cy="2638425"/>
          </a:xfrm>
        </p:grpSpPr>
        <p:pic>
          <p:nvPicPr>
            <p:cNvPr id="608" name="Google Shape;608;p22"/>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609" name="Google Shape;609;p22"/>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610" name="Google Shape;610;p22"/>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611" name="Google Shape;611;p22"/>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612" name="Google Shape;612;p22"/>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613" name="Google Shape;613;p22"/>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614" name="Google Shape;614;p22"/>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615" name="Google Shape;615;p22"/>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616" name="Google Shape;616;p22"/>
          <p:cNvGrpSpPr/>
          <p:nvPr/>
        </p:nvGrpSpPr>
        <p:grpSpPr>
          <a:xfrm>
            <a:off x="7534596" y="3471996"/>
            <a:ext cx="1610317" cy="1550598"/>
            <a:chOff x="7817834" y="3472287"/>
            <a:chExt cx="1215701" cy="1394674"/>
          </a:xfrm>
        </p:grpSpPr>
        <p:grpSp>
          <p:nvGrpSpPr>
            <p:cNvPr id="617" name="Google Shape;617;p22"/>
            <p:cNvGrpSpPr/>
            <p:nvPr/>
          </p:nvGrpSpPr>
          <p:grpSpPr>
            <a:xfrm rot="713996">
              <a:off x="7916083" y="3567385"/>
              <a:ext cx="1019202" cy="1204478"/>
              <a:chOff x="3600280" y="906148"/>
              <a:chExt cx="1945949" cy="726070"/>
            </a:xfrm>
          </p:grpSpPr>
          <p:pic>
            <p:nvPicPr>
              <p:cNvPr id="618" name="Google Shape;618;p22"/>
              <p:cNvPicPr preferRelativeResize="0"/>
              <p:nvPr/>
            </p:nvPicPr>
            <p:blipFill rotWithShape="1">
              <a:blip r:embed="rId5">
                <a:alphaModFix/>
              </a:blip>
              <a:srcRect b="3301" l="17300" r="16640" t="3423"/>
              <a:stretch/>
            </p:blipFill>
            <p:spPr>
              <a:xfrm rot="-5400000">
                <a:off x="4210220" y="296209"/>
                <a:ext cx="726070" cy="1945949"/>
              </a:xfrm>
              <a:prstGeom prst="rect">
                <a:avLst/>
              </a:prstGeom>
              <a:noFill/>
              <a:ln>
                <a:noFill/>
              </a:ln>
            </p:spPr>
          </p:pic>
          <p:sp>
            <p:nvSpPr>
              <p:cNvPr id="619" name="Google Shape;619;p22"/>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620" name="Google Shape;620;p22"/>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621" name="Google Shape;621;p22"/>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622" name="Google Shape;622;p22"/>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623" name="Google Shape;623;p22"/>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624" name="Google Shape;624;p22"/>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625" name="Google Shape;625;p22"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626" name="Google Shape;626;p22"/>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627" name="Google Shape;627;p22"/>
          <p:cNvGrpSpPr/>
          <p:nvPr/>
        </p:nvGrpSpPr>
        <p:grpSpPr>
          <a:xfrm>
            <a:off x="4400275" y="2240102"/>
            <a:ext cx="1125850" cy="614300"/>
            <a:chOff x="4400275" y="2240102"/>
            <a:chExt cx="1125850" cy="614300"/>
          </a:xfrm>
        </p:grpSpPr>
        <p:pic>
          <p:nvPicPr>
            <p:cNvPr id="628" name="Google Shape;628;p22"/>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629" name="Google Shape;629;p22"/>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630" name="Google Shape;630;p22"/>
          <p:cNvGrpSpPr/>
          <p:nvPr/>
        </p:nvGrpSpPr>
        <p:grpSpPr>
          <a:xfrm>
            <a:off x="3390850" y="2240102"/>
            <a:ext cx="1125850" cy="614300"/>
            <a:chOff x="4400275" y="2240102"/>
            <a:chExt cx="1125850" cy="614300"/>
          </a:xfrm>
        </p:grpSpPr>
        <p:pic>
          <p:nvPicPr>
            <p:cNvPr id="631" name="Google Shape;631;p22"/>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632" name="Google Shape;632;p22"/>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633" name="Google Shape;633;p22"/>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634" name="Google Shape;634;p22"/>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635" name="Google Shape;635;p22"/>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636" name="Google Shape;636;p22"/>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637" name="Google Shape;637;p22"/>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638" name="Google Shape;638;p22"/>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639" name="Google Shape;639;p22"/>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640" name="Google Shape;640;p22"/>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641" name="Google Shape;641;p22"/>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642" name="Google Shape;642;p22"/>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643" name="Google Shape;643;p22"/>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644" name="Google Shape;644;p22"/>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645" name="Google Shape;645;p22"/>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646" name="Google Shape;646;p22"/>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647" name="Google Shape;647;p22"/>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648" name="Google Shape;648;p22"/>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649" name="Google Shape;649;p22"/>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
        <p:nvSpPr>
          <p:cNvPr id="650" name="Google Shape;650;p22"/>
          <p:cNvSpPr txBox="1"/>
          <p:nvPr/>
        </p:nvSpPr>
        <p:spPr>
          <a:xfrm>
            <a:off x="3364213"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651" name="Google Shape;651;p22"/>
          <p:cNvPicPr preferRelativeResize="0"/>
          <p:nvPr/>
        </p:nvPicPr>
        <p:blipFill rotWithShape="1">
          <a:blip r:embed="rId4">
            <a:alphaModFix/>
          </a:blip>
          <a:srcRect b="15914" l="8739" r="8731" t="73551"/>
          <a:stretch/>
        </p:blipFill>
        <p:spPr>
          <a:xfrm>
            <a:off x="3903163" y="354513"/>
            <a:ext cx="1100700" cy="228600"/>
          </a:xfrm>
          <a:prstGeom prst="roundRect">
            <a:avLst>
              <a:gd fmla="val 16667" name="adj"/>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1000"/>
                                        <p:tgtEl>
                                          <p:spTgt spid="6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5" name="Shape 655"/>
        <p:cNvGrpSpPr/>
        <p:nvPr/>
      </p:nvGrpSpPr>
      <p:grpSpPr>
        <a:xfrm>
          <a:off x="0" y="0"/>
          <a:ext cx="0" cy="0"/>
          <a:chOff x="0" y="0"/>
          <a:chExt cx="0" cy="0"/>
        </a:xfrm>
      </p:grpSpPr>
      <p:grpSp>
        <p:nvGrpSpPr>
          <p:cNvPr id="656" name="Google Shape;656;p23"/>
          <p:cNvGrpSpPr/>
          <p:nvPr/>
        </p:nvGrpSpPr>
        <p:grpSpPr>
          <a:xfrm>
            <a:off x="3329916" y="56897"/>
            <a:ext cx="2331774" cy="2002923"/>
            <a:chOff x="3528887" y="858637"/>
            <a:chExt cx="2086226" cy="814826"/>
          </a:xfrm>
        </p:grpSpPr>
        <p:pic>
          <p:nvPicPr>
            <p:cNvPr id="657" name="Google Shape;657;p23"/>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658" name="Google Shape;658;p23"/>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659" name="Google Shape;659;p23"/>
          <p:cNvPicPr preferRelativeResize="0"/>
          <p:nvPr/>
        </p:nvPicPr>
        <p:blipFill rotWithShape="1">
          <a:blip r:embed="rId5">
            <a:alphaModFix/>
          </a:blip>
          <a:srcRect b="63697" l="8739" r="8731" t="25768"/>
          <a:stretch/>
        </p:blipFill>
        <p:spPr>
          <a:xfrm>
            <a:off x="3945453" y="352763"/>
            <a:ext cx="1100700" cy="228600"/>
          </a:xfrm>
          <a:prstGeom prst="roundRect">
            <a:avLst>
              <a:gd fmla="val 16667" name="adj"/>
            </a:avLst>
          </a:prstGeom>
          <a:noFill/>
          <a:ln>
            <a:noFill/>
          </a:ln>
        </p:spPr>
      </p:pic>
      <p:sp>
        <p:nvSpPr>
          <p:cNvPr id="660" name="Google Shape;660;p23"/>
          <p:cNvSpPr txBox="1"/>
          <p:nvPr/>
        </p:nvSpPr>
        <p:spPr>
          <a:xfrm>
            <a:off x="3406503"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sp>
        <p:nvSpPr>
          <p:cNvPr id="661" name="Google Shape;661;p23"/>
          <p:cNvSpPr txBox="1"/>
          <p:nvPr/>
        </p:nvSpPr>
        <p:spPr>
          <a:xfrm>
            <a:off x="382455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15, 2021</a:t>
            </a:r>
            <a:endParaRPr/>
          </a:p>
        </p:txBody>
      </p:sp>
      <p:pic>
        <p:nvPicPr>
          <p:cNvPr id="662" name="Google Shape;662;p23"/>
          <p:cNvPicPr preferRelativeResize="0"/>
          <p:nvPr/>
        </p:nvPicPr>
        <p:blipFill rotWithShape="1">
          <a:blip r:embed="rId6">
            <a:alphaModFix/>
          </a:blip>
          <a:srcRect b="0" l="36860" r="0" t="0"/>
          <a:stretch/>
        </p:blipFill>
        <p:spPr>
          <a:xfrm>
            <a:off x="208275" y="56900"/>
            <a:ext cx="2639700" cy="2193000"/>
          </a:xfrm>
          <a:prstGeom prst="rect">
            <a:avLst/>
          </a:prstGeom>
          <a:noFill/>
          <a:ln>
            <a:noFill/>
          </a:ln>
        </p:spPr>
      </p:pic>
      <p:sp>
        <p:nvSpPr>
          <p:cNvPr id="663" name="Google Shape;663;p23"/>
          <p:cNvSpPr txBox="1"/>
          <p:nvPr/>
        </p:nvSpPr>
        <p:spPr>
          <a:xfrm>
            <a:off x="3509853" y="11507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An ostrich's eye is bigger than its brain.</a:t>
            </a:r>
            <a:endParaRPr sz="1300">
              <a:solidFill>
                <a:srgbClr val="FFFFFF"/>
              </a:solidFill>
              <a:latin typeface="Shadows Into Light Two"/>
              <a:ea typeface="Shadows Into Light Two"/>
              <a:cs typeface="Shadows Into Light Two"/>
              <a:sym typeface="Shadows Into Light Two"/>
            </a:endParaRPr>
          </a:p>
        </p:txBody>
      </p:sp>
      <p:pic>
        <p:nvPicPr>
          <p:cNvPr id="664" name="Google Shape;664;p23"/>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665" name="Google Shape;665;p23"/>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666" name="Google Shape;666;p23"/>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667" name="Google Shape;667;p23"/>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668" name="Google Shape;668;p23"/>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669" name="Google Shape;669;p23"/>
          <p:cNvGrpSpPr/>
          <p:nvPr/>
        </p:nvGrpSpPr>
        <p:grpSpPr>
          <a:xfrm>
            <a:off x="3203704" y="2090663"/>
            <a:ext cx="2545291" cy="2213639"/>
            <a:chOff x="785350" y="1670863"/>
            <a:chExt cx="3105150" cy="2638425"/>
          </a:xfrm>
        </p:grpSpPr>
        <p:pic>
          <p:nvPicPr>
            <p:cNvPr id="670" name="Google Shape;670;p23"/>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671" name="Google Shape;671;p23"/>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672" name="Google Shape;672;p23"/>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673" name="Google Shape;673;p23"/>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674" name="Google Shape;674;p23"/>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675" name="Google Shape;675;p23"/>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676" name="Google Shape;676;p23"/>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677" name="Google Shape;677;p23"/>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678" name="Google Shape;678;p23"/>
          <p:cNvGrpSpPr/>
          <p:nvPr/>
        </p:nvGrpSpPr>
        <p:grpSpPr>
          <a:xfrm>
            <a:off x="7534596" y="3471996"/>
            <a:ext cx="1610317" cy="1550598"/>
            <a:chOff x="7817834" y="3472287"/>
            <a:chExt cx="1215701" cy="1394674"/>
          </a:xfrm>
        </p:grpSpPr>
        <p:grpSp>
          <p:nvGrpSpPr>
            <p:cNvPr id="679" name="Google Shape;679;p23"/>
            <p:cNvGrpSpPr/>
            <p:nvPr/>
          </p:nvGrpSpPr>
          <p:grpSpPr>
            <a:xfrm rot="713996">
              <a:off x="7916083" y="3567385"/>
              <a:ext cx="1019202" cy="1204478"/>
              <a:chOff x="3600280" y="906148"/>
              <a:chExt cx="1945949" cy="726070"/>
            </a:xfrm>
          </p:grpSpPr>
          <p:pic>
            <p:nvPicPr>
              <p:cNvPr id="680" name="Google Shape;680;p23"/>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681" name="Google Shape;681;p23"/>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682" name="Google Shape;682;p23"/>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683" name="Google Shape;683;p23"/>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684" name="Google Shape;684;p23"/>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685" name="Google Shape;685;p23"/>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686" name="Google Shape;686;p23"/>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687" name="Google Shape;687;p23"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688" name="Google Shape;688;p23"/>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689" name="Google Shape;689;p23"/>
          <p:cNvGrpSpPr/>
          <p:nvPr/>
        </p:nvGrpSpPr>
        <p:grpSpPr>
          <a:xfrm>
            <a:off x="4400275" y="2240102"/>
            <a:ext cx="1125850" cy="614300"/>
            <a:chOff x="4400275" y="2240102"/>
            <a:chExt cx="1125850" cy="614300"/>
          </a:xfrm>
        </p:grpSpPr>
        <p:pic>
          <p:nvPicPr>
            <p:cNvPr id="690" name="Google Shape;690;p23"/>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691" name="Google Shape;691;p23"/>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692" name="Google Shape;692;p23"/>
          <p:cNvGrpSpPr/>
          <p:nvPr/>
        </p:nvGrpSpPr>
        <p:grpSpPr>
          <a:xfrm>
            <a:off x="3390850" y="2240102"/>
            <a:ext cx="1125850" cy="614300"/>
            <a:chOff x="4400275" y="2240102"/>
            <a:chExt cx="1125850" cy="614300"/>
          </a:xfrm>
        </p:grpSpPr>
        <p:pic>
          <p:nvPicPr>
            <p:cNvPr id="693" name="Google Shape;693;p23"/>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694" name="Google Shape;694;p23"/>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695" name="Google Shape;695;p23"/>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696" name="Google Shape;696;p23"/>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697" name="Google Shape;697;p23"/>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698" name="Google Shape;698;p23"/>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699" name="Google Shape;699;p23"/>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700" name="Google Shape;700;p23"/>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701" name="Google Shape;701;p23"/>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702" name="Google Shape;702;p23"/>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703" name="Google Shape;703;p23"/>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704" name="Google Shape;704;p23"/>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705" name="Google Shape;705;p23"/>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706" name="Google Shape;706;p23"/>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707" name="Google Shape;707;p23"/>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708" name="Google Shape;708;p23"/>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709" name="Google Shape;709;p23"/>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710" name="Google Shape;710;p23"/>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711" name="Google Shape;711;p23"/>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87"/>
                                        </p:tgtEl>
                                        <p:attrNameLst>
                                          <p:attrName>style.visibility</p:attrName>
                                        </p:attrNameLst>
                                      </p:cBhvr>
                                      <p:to>
                                        <p:strVal val="visible"/>
                                      </p:to>
                                    </p:set>
                                    <p:animEffect filter="fade" transition="in">
                                      <p:cBhvr>
                                        <p:cTn dur="1000"/>
                                        <p:tgtEl>
                                          <p:spTgt spid="6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5" name="Shape 715"/>
        <p:cNvGrpSpPr/>
        <p:nvPr/>
      </p:nvGrpSpPr>
      <p:grpSpPr>
        <a:xfrm>
          <a:off x="0" y="0"/>
          <a:ext cx="0" cy="0"/>
          <a:chOff x="0" y="0"/>
          <a:chExt cx="0" cy="0"/>
        </a:xfrm>
      </p:grpSpPr>
      <p:grpSp>
        <p:nvGrpSpPr>
          <p:cNvPr id="716" name="Google Shape;716;p24"/>
          <p:cNvGrpSpPr/>
          <p:nvPr/>
        </p:nvGrpSpPr>
        <p:grpSpPr>
          <a:xfrm>
            <a:off x="3253716" y="56897"/>
            <a:ext cx="2331774" cy="2002923"/>
            <a:chOff x="3528887" y="858637"/>
            <a:chExt cx="2086226" cy="814826"/>
          </a:xfrm>
        </p:grpSpPr>
        <p:pic>
          <p:nvPicPr>
            <p:cNvPr id="717" name="Google Shape;717;p24"/>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718" name="Google Shape;718;p24"/>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719" name="Google Shape;719;p24"/>
          <p:cNvSpPr txBox="1"/>
          <p:nvPr/>
        </p:nvSpPr>
        <p:spPr>
          <a:xfrm>
            <a:off x="3330303" y="8174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720" name="Google Shape;720;p24"/>
          <p:cNvPicPr preferRelativeResize="0"/>
          <p:nvPr/>
        </p:nvPicPr>
        <p:blipFill rotWithShape="1">
          <a:blip r:embed="rId5">
            <a:alphaModFix/>
          </a:blip>
          <a:srcRect b="52402" l="8731" r="8739" t="37063"/>
          <a:stretch/>
        </p:blipFill>
        <p:spPr>
          <a:xfrm>
            <a:off x="3869253" y="344100"/>
            <a:ext cx="1100700" cy="228600"/>
          </a:xfrm>
          <a:prstGeom prst="roundRect">
            <a:avLst>
              <a:gd fmla="val 16667" name="adj"/>
            </a:avLst>
          </a:prstGeom>
          <a:noFill/>
          <a:ln>
            <a:noFill/>
          </a:ln>
        </p:spPr>
      </p:pic>
      <p:sp>
        <p:nvSpPr>
          <p:cNvPr id="721" name="Google Shape;721;p24"/>
          <p:cNvSpPr txBox="1"/>
          <p:nvPr/>
        </p:nvSpPr>
        <p:spPr>
          <a:xfrm>
            <a:off x="3748353" y="4289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16, 2021</a:t>
            </a:r>
            <a:endParaRPr/>
          </a:p>
        </p:txBody>
      </p:sp>
      <p:pic>
        <p:nvPicPr>
          <p:cNvPr id="722" name="Google Shape;722;p24"/>
          <p:cNvPicPr preferRelativeResize="0"/>
          <p:nvPr/>
        </p:nvPicPr>
        <p:blipFill rotWithShape="1">
          <a:blip r:embed="rId6">
            <a:alphaModFix/>
          </a:blip>
          <a:srcRect b="0" l="34730" r="0" t="0"/>
          <a:stretch/>
        </p:blipFill>
        <p:spPr>
          <a:xfrm>
            <a:off x="179275" y="72200"/>
            <a:ext cx="2639700" cy="2193000"/>
          </a:xfrm>
          <a:prstGeom prst="rect">
            <a:avLst/>
          </a:prstGeom>
          <a:noFill/>
          <a:ln>
            <a:noFill/>
          </a:ln>
        </p:spPr>
      </p:pic>
      <p:sp>
        <p:nvSpPr>
          <p:cNvPr id="723" name="Google Shape;723;p24"/>
          <p:cNvSpPr txBox="1"/>
          <p:nvPr/>
        </p:nvSpPr>
        <p:spPr>
          <a:xfrm>
            <a:off x="3433653" y="10745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A dime has 118 ridges around the edge.</a:t>
            </a:r>
            <a:endParaRPr sz="1300">
              <a:solidFill>
                <a:srgbClr val="FFFFFF"/>
              </a:solidFill>
              <a:latin typeface="Shadows Into Light Two"/>
              <a:ea typeface="Shadows Into Light Two"/>
              <a:cs typeface="Shadows Into Light Two"/>
              <a:sym typeface="Shadows Into Light Two"/>
            </a:endParaRPr>
          </a:p>
        </p:txBody>
      </p:sp>
      <p:pic>
        <p:nvPicPr>
          <p:cNvPr id="724" name="Google Shape;724;p24"/>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725" name="Google Shape;725;p24"/>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726" name="Google Shape;726;p24"/>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727" name="Google Shape;727;p24"/>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728" name="Google Shape;728;p24"/>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729" name="Google Shape;729;p24"/>
          <p:cNvGrpSpPr/>
          <p:nvPr/>
        </p:nvGrpSpPr>
        <p:grpSpPr>
          <a:xfrm>
            <a:off x="3203704" y="2090663"/>
            <a:ext cx="2545291" cy="2213639"/>
            <a:chOff x="785350" y="1670863"/>
            <a:chExt cx="3105150" cy="2638425"/>
          </a:xfrm>
        </p:grpSpPr>
        <p:pic>
          <p:nvPicPr>
            <p:cNvPr id="730" name="Google Shape;730;p24"/>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731" name="Google Shape;731;p24"/>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732" name="Google Shape;732;p24"/>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733" name="Google Shape;733;p24"/>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734" name="Google Shape;734;p24"/>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735" name="Google Shape;735;p24"/>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736" name="Google Shape;736;p24"/>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737" name="Google Shape;737;p24"/>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738" name="Google Shape;738;p24"/>
          <p:cNvGrpSpPr/>
          <p:nvPr/>
        </p:nvGrpSpPr>
        <p:grpSpPr>
          <a:xfrm>
            <a:off x="7534596" y="3471996"/>
            <a:ext cx="1610317" cy="1550598"/>
            <a:chOff x="7817834" y="3472287"/>
            <a:chExt cx="1215701" cy="1394674"/>
          </a:xfrm>
        </p:grpSpPr>
        <p:grpSp>
          <p:nvGrpSpPr>
            <p:cNvPr id="739" name="Google Shape;739;p24"/>
            <p:cNvGrpSpPr/>
            <p:nvPr/>
          </p:nvGrpSpPr>
          <p:grpSpPr>
            <a:xfrm rot="713996">
              <a:off x="7916083" y="3567385"/>
              <a:ext cx="1019202" cy="1204478"/>
              <a:chOff x="3600280" y="906148"/>
              <a:chExt cx="1945949" cy="726070"/>
            </a:xfrm>
          </p:grpSpPr>
          <p:pic>
            <p:nvPicPr>
              <p:cNvPr id="740" name="Google Shape;740;p24"/>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741" name="Google Shape;741;p24"/>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742" name="Google Shape;742;p24"/>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743" name="Google Shape;743;p24"/>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744" name="Google Shape;744;p24"/>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745" name="Google Shape;745;p24"/>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746" name="Google Shape;746;p24"/>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747" name="Google Shape;747;p24"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748" name="Google Shape;748;p24"/>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749" name="Google Shape;749;p24"/>
          <p:cNvGrpSpPr/>
          <p:nvPr/>
        </p:nvGrpSpPr>
        <p:grpSpPr>
          <a:xfrm>
            <a:off x="4400275" y="2240102"/>
            <a:ext cx="1125850" cy="614300"/>
            <a:chOff x="4400275" y="2240102"/>
            <a:chExt cx="1125850" cy="614300"/>
          </a:xfrm>
        </p:grpSpPr>
        <p:pic>
          <p:nvPicPr>
            <p:cNvPr id="750" name="Google Shape;750;p24"/>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751" name="Google Shape;751;p24"/>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752" name="Google Shape;752;p24"/>
          <p:cNvGrpSpPr/>
          <p:nvPr/>
        </p:nvGrpSpPr>
        <p:grpSpPr>
          <a:xfrm>
            <a:off x="3390850" y="2240102"/>
            <a:ext cx="1125850" cy="614300"/>
            <a:chOff x="4400275" y="2240102"/>
            <a:chExt cx="1125850" cy="614300"/>
          </a:xfrm>
        </p:grpSpPr>
        <p:pic>
          <p:nvPicPr>
            <p:cNvPr id="753" name="Google Shape;753;p24"/>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754" name="Google Shape;754;p24"/>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755" name="Google Shape;755;p24"/>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756" name="Google Shape;756;p24"/>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757" name="Google Shape;757;p24"/>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758" name="Google Shape;758;p24"/>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759" name="Google Shape;759;p24"/>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760" name="Google Shape;760;p24"/>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761" name="Google Shape;761;p24"/>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762" name="Google Shape;762;p24"/>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763" name="Google Shape;763;p24"/>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764" name="Google Shape;764;p24"/>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765" name="Google Shape;765;p24"/>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766" name="Google Shape;766;p24"/>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767" name="Google Shape;767;p24"/>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768" name="Google Shape;768;p24"/>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769" name="Google Shape;769;p24"/>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770" name="Google Shape;770;p24"/>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771" name="Google Shape;771;p24"/>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47"/>
                                        </p:tgtEl>
                                        <p:attrNameLst>
                                          <p:attrName>style.visibility</p:attrName>
                                        </p:attrNameLst>
                                      </p:cBhvr>
                                      <p:to>
                                        <p:strVal val="visible"/>
                                      </p:to>
                                    </p:set>
                                    <p:animEffect filter="fade" transition="in">
                                      <p:cBhvr>
                                        <p:cTn dur="1000"/>
                                        <p:tgtEl>
                                          <p:spTgt spid="7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5" name="Shape 775"/>
        <p:cNvGrpSpPr/>
        <p:nvPr/>
      </p:nvGrpSpPr>
      <p:grpSpPr>
        <a:xfrm>
          <a:off x="0" y="0"/>
          <a:ext cx="0" cy="0"/>
          <a:chOff x="0" y="0"/>
          <a:chExt cx="0" cy="0"/>
        </a:xfrm>
      </p:grpSpPr>
      <p:grpSp>
        <p:nvGrpSpPr>
          <p:cNvPr id="776" name="Google Shape;776;p25"/>
          <p:cNvGrpSpPr/>
          <p:nvPr/>
        </p:nvGrpSpPr>
        <p:grpSpPr>
          <a:xfrm>
            <a:off x="3253716" y="56897"/>
            <a:ext cx="2331774" cy="2002923"/>
            <a:chOff x="3528887" y="858637"/>
            <a:chExt cx="2086226" cy="814826"/>
          </a:xfrm>
        </p:grpSpPr>
        <p:pic>
          <p:nvPicPr>
            <p:cNvPr id="777" name="Google Shape;777;p25"/>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778" name="Google Shape;778;p25"/>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779" name="Google Shape;779;p25"/>
          <p:cNvSpPr txBox="1"/>
          <p:nvPr/>
        </p:nvSpPr>
        <p:spPr>
          <a:xfrm>
            <a:off x="3330303"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780" name="Google Shape;780;p25"/>
          <p:cNvPicPr preferRelativeResize="0"/>
          <p:nvPr/>
        </p:nvPicPr>
        <p:blipFill rotWithShape="1">
          <a:blip r:embed="rId5">
            <a:alphaModFix/>
          </a:blip>
          <a:srcRect b="50006" l="6847" r="13158" t="60519"/>
          <a:stretch/>
        </p:blipFill>
        <p:spPr>
          <a:xfrm flipH="1" rot="10800000">
            <a:off x="3886203" y="363613"/>
            <a:ext cx="1066800" cy="228600"/>
          </a:xfrm>
          <a:prstGeom prst="roundRect">
            <a:avLst>
              <a:gd fmla="val 16667" name="adj"/>
            </a:avLst>
          </a:prstGeom>
          <a:noFill/>
          <a:ln>
            <a:noFill/>
          </a:ln>
        </p:spPr>
      </p:pic>
      <p:sp>
        <p:nvSpPr>
          <p:cNvPr id="781" name="Google Shape;781;p25"/>
          <p:cNvSpPr txBox="1"/>
          <p:nvPr/>
        </p:nvSpPr>
        <p:spPr>
          <a:xfrm>
            <a:off x="374835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17, 2021</a:t>
            </a:r>
            <a:endParaRPr/>
          </a:p>
        </p:txBody>
      </p:sp>
      <p:pic>
        <p:nvPicPr>
          <p:cNvPr id="782" name="Google Shape;782;p25"/>
          <p:cNvPicPr preferRelativeResize="0"/>
          <p:nvPr/>
        </p:nvPicPr>
        <p:blipFill rotWithShape="1">
          <a:blip r:embed="rId6">
            <a:alphaModFix/>
          </a:blip>
          <a:srcRect b="0" l="26873" r="0" t="0"/>
          <a:stretch/>
        </p:blipFill>
        <p:spPr>
          <a:xfrm>
            <a:off x="179275" y="72200"/>
            <a:ext cx="2639700" cy="2193000"/>
          </a:xfrm>
          <a:prstGeom prst="rect">
            <a:avLst/>
          </a:prstGeom>
          <a:noFill/>
          <a:ln>
            <a:noFill/>
          </a:ln>
        </p:spPr>
      </p:pic>
      <p:sp>
        <p:nvSpPr>
          <p:cNvPr id="783" name="Google Shape;783;p25"/>
          <p:cNvSpPr txBox="1"/>
          <p:nvPr/>
        </p:nvSpPr>
        <p:spPr>
          <a:xfrm>
            <a:off x="3433653" y="11507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Most people fall asleep in seven minutes.</a:t>
            </a:r>
            <a:endParaRPr sz="1300">
              <a:solidFill>
                <a:srgbClr val="FFFFFF"/>
              </a:solidFill>
              <a:latin typeface="Shadows Into Light Two"/>
              <a:ea typeface="Shadows Into Light Two"/>
              <a:cs typeface="Shadows Into Light Two"/>
              <a:sym typeface="Shadows Into Light Two"/>
            </a:endParaRPr>
          </a:p>
        </p:txBody>
      </p:sp>
      <p:pic>
        <p:nvPicPr>
          <p:cNvPr id="784" name="Google Shape;784;p25"/>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785" name="Google Shape;785;p25"/>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786" name="Google Shape;786;p25"/>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787" name="Google Shape;787;p25"/>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788" name="Google Shape;788;p25"/>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789" name="Google Shape;789;p25"/>
          <p:cNvGrpSpPr/>
          <p:nvPr/>
        </p:nvGrpSpPr>
        <p:grpSpPr>
          <a:xfrm>
            <a:off x="3203704" y="2090663"/>
            <a:ext cx="2545291" cy="2213639"/>
            <a:chOff x="785350" y="1670863"/>
            <a:chExt cx="3105150" cy="2638425"/>
          </a:xfrm>
        </p:grpSpPr>
        <p:pic>
          <p:nvPicPr>
            <p:cNvPr id="790" name="Google Shape;790;p25"/>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791" name="Google Shape;791;p25"/>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792" name="Google Shape;792;p25"/>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793" name="Google Shape;793;p25"/>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794" name="Google Shape;794;p25"/>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795" name="Google Shape;795;p25"/>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796" name="Google Shape;796;p25"/>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797" name="Google Shape;797;p25"/>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798" name="Google Shape;798;p25"/>
          <p:cNvGrpSpPr/>
          <p:nvPr/>
        </p:nvGrpSpPr>
        <p:grpSpPr>
          <a:xfrm>
            <a:off x="7534596" y="3471996"/>
            <a:ext cx="1610317" cy="1550598"/>
            <a:chOff x="7817834" y="3472287"/>
            <a:chExt cx="1215701" cy="1394674"/>
          </a:xfrm>
        </p:grpSpPr>
        <p:grpSp>
          <p:nvGrpSpPr>
            <p:cNvPr id="799" name="Google Shape;799;p25"/>
            <p:cNvGrpSpPr/>
            <p:nvPr/>
          </p:nvGrpSpPr>
          <p:grpSpPr>
            <a:xfrm rot="713996">
              <a:off x="7916083" y="3567385"/>
              <a:ext cx="1019202" cy="1204478"/>
              <a:chOff x="3600280" y="906148"/>
              <a:chExt cx="1945949" cy="726070"/>
            </a:xfrm>
          </p:grpSpPr>
          <p:pic>
            <p:nvPicPr>
              <p:cNvPr id="800" name="Google Shape;800;p25"/>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801" name="Google Shape;801;p25"/>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802" name="Google Shape;802;p25"/>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803" name="Google Shape;803;p25"/>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804" name="Google Shape;804;p25"/>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805" name="Google Shape;805;p25"/>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806" name="Google Shape;806;p25"/>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807" name="Google Shape;807;p25"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808" name="Google Shape;808;p25"/>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809" name="Google Shape;809;p25"/>
          <p:cNvGrpSpPr/>
          <p:nvPr/>
        </p:nvGrpSpPr>
        <p:grpSpPr>
          <a:xfrm>
            <a:off x="4400275" y="2240102"/>
            <a:ext cx="1125850" cy="614300"/>
            <a:chOff x="4400275" y="2240102"/>
            <a:chExt cx="1125850" cy="614300"/>
          </a:xfrm>
        </p:grpSpPr>
        <p:pic>
          <p:nvPicPr>
            <p:cNvPr id="810" name="Google Shape;810;p25"/>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811" name="Google Shape;811;p25"/>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812" name="Google Shape;812;p25"/>
          <p:cNvGrpSpPr/>
          <p:nvPr/>
        </p:nvGrpSpPr>
        <p:grpSpPr>
          <a:xfrm>
            <a:off x="3390850" y="2240102"/>
            <a:ext cx="1125850" cy="614300"/>
            <a:chOff x="4400275" y="2240102"/>
            <a:chExt cx="1125850" cy="614300"/>
          </a:xfrm>
        </p:grpSpPr>
        <p:pic>
          <p:nvPicPr>
            <p:cNvPr id="813" name="Google Shape;813;p25"/>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814" name="Google Shape;814;p25"/>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815" name="Google Shape;815;p25"/>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816" name="Google Shape;816;p25"/>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817" name="Google Shape;817;p25"/>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818" name="Google Shape;818;p25"/>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819" name="Google Shape;819;p25"/>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820" name="Google Shape;820;p25"/>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821" name="Google Shape;821;p25"/>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822" name="Google Shape;822;p25"/>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823" name="Google Shape;823;p25"/>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824" name="Google Shape;824;p25"/>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825" name="Google Shape;825;p25"/>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826" name="Google Shape;826;p25"/>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827" name="Google Shape;827;p25"/>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828" name="Google Shape;828;p25"/>
          <p:cNvPicPr preferRelativeResize="0"/>
          <p:nvPr/>
        </p:nvPicPr>
        <p:blipFill rotWithShape="1">
          <a:blip r:embed="rId38">
            <a:alphaModFix/>
          </a:blip>
          <a:srcRect b="8933" l="0" r="0" t="0"/>
          <a:stretch/>
        </p:blipFill>
        <p:spPr>
          <a:xfrm>
            <a:off x="8109175" y="2244000"/>
            <a:ext cx="816600" cy="606500"/>
          </a:xfrm>
          <a:prstGeom prst="rect">
            <a:avLst/>
          </a:prstGeom>
          <a:noFill/>
          <a:ln>
            <a:noFill/>
          </a:ln>
        </p:spPr>
      </p:pic>
      <p:pic>
        <p:nvPicPr>
          <p:cNvPr id="829" name="Google Shape;829;p25"/>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830" name="Google Shape;830;p25"/>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831" name="Google Shape;831;p25"/>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07"/>
                                        </p:tgtEl>
                                        <p:attrNameLst>
                                          <p:attrName>style.visibility</p:attrName>
                                        </p:attrNameLst>
                                      </p:cBhvr>
                                      <p:to>
                                        <p:strVal val="visible"/>
                                      </p:to>
                                    </p:set>
                                    <p:animEffect filter="fade" transition="in">
                                      <p:cBhvr>
                                        <p:cTn dur="1000"/>
                                        <p:tgtEl>
                                          <p:spTgt spid="8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5" name="Shape 835"/>
        <p:cNvGrpSpPr/>
        <p:nvPr/>
      </p:nvGrpSpPr>
      <p:grpSpPr>
        <a:xfrm>
          <a:off x="0" y="0"/>
          <a:ext cx="0" cy="0"/>
          <a:chOff x="0" y="0"/>
          <a:chExt cx="0" cy="0"/>
        </a:xfrm>
      </p:grpSpPr>
      <p:grpSp>
        <p:nvGrpSpPr>
          <p:cNvPr id="836" name="Google Shape;836;p26"/>
          <p:cNvGrpSpPr/>
          <p:nvPr/>
        </p:nvGrpSpPr>
        <p:grpSpPr>
          <a:xfrm>
            <a:off x="3329916" y="56897"/>
            <a:ext cx="2331774" cy="2002923"/>
            <a:chOff x="3528887" y="858637"/>
            <a:chExt cx="2086226" cy="814826"/>
          </a:xfrm>
        </p:grpSpPr>
        <p:pic>
          <p:nvPicPr>
            <p:cNvPr id="837" name="Google Shape;837;p26"/>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838" name="Google Shape;838;p26"/>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839" name="Google Shape;839;p26"/>
          <p:cNvSpPr txBox="1"/>
          <p:nvPr/>
        </p:nvSpPr>
        <p:spPr>
          <a:xfrm>
            <a:off x="3406503" y="9698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840" name="Google Shape;840;p26"/>
          <p:cNvPicPr preferRelativeResize="0"/>
          <p:nvPr/>
        </p:nvPicPr>
        <p:blipFill rotWithShape="1">
          <a:blip r:embed="rId5">
            <a:alphaModFix/>
          </a:blip>
          <a:srcRect b="28946" l="6849" r="10621" t="60519"/>
          <a:stretch/>
        </p:blipFill>
        <p:spPr>
          <a:xfrm>
            <a:off x="3945453" y="364925"/>
            <a:ext cx="1100700" cy="228600"/>
          </a:xfrm>
          <a:prstGeom prst="roundRect">
            <a:avLst>
              <a:gd fmla="val 16667" name="adj"/>
            </a:avLst>
          </a:prstGeom>
          <a:noFill/>
          <a:ln>
            <a:noFill/>
          </a:ln>
        </p:spPr>
      </p:pic>
      <p:sp>
        <p:nvSpPr>
          <p:cNvPr id="841" name="Google Shape;841;p26"/>
          <p:cNvSpPr txBox="1"/>
          <p:nvPr/>
        </p:nvSpPr>
        <p:spPr>
          <a:xfrm>
            <a:off x="382455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18, 2021</a:t>
            </a:r>
            <a:endParaRPr/>
          </a:p>
        </p:txBody>
      </p:sp>
      <p:pic>
        <p:nvPicPr>
          <p:cNvPr id="842" name="Google Shape;842;p26"/>
          <p:cNvPicPr preferRelativeResize="0"/>
          <p:nvPr/>
        </p:nvPicPr>
        <p:blipFill rotWithShape="1">
          <a:blip r:embed="rId6">
            <a:alphaModFix/>
          </a:blip>
          <a:srcRect b="0" l="35191" r="0" t="0"/>
          <a:stretch/>
        </p:blipFill>
        <p:spPr>
          <a:xfrm>
            <a:off x="182875" y="72200"/>
            <a:ext cx="2632526" cy="2193000"/>
          </a:xfrm>
          <a:prstGeom prst="rect">
            <a:avLst/>
          </a:prstGeom>
          <a:noFill/>
          <a:ln>
            <a:noFill/>
          </a:ln>
        </p:spPr>
      </p:pic>
      <p:sp>
        <p:nvSpPr>
          <p:cNvPr id="843" name="Google Shape;843;p26"/>
          <p:cNvSpPr txBox="1"/>
          <p:nvPr/>
        </p:nvSpPr>
        <p:spPr>
          <a:xfrm>
            <a:off x="3509853" y="1226925"/>
            <a:ext cx="1971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FFF"/>
                </a:solidFill>
                <a:latin typeface="Shadows Into Light Two"/>
                <a:ea typeface="Shadows Into Light Two"/>
                <a:cs typeface="Shadows Into Light Two"/>
                <a:sym typeface="Shadows Into Light Two"/>
              </a:rPr>
              <a:t>The average U.S. household has 300,000 things in it..</a:t>
            </a:r>
            <a:endParaRPr sz="1200">
              <a:solidFill>
                <a:srgbClr val="FFFFFF"/>
              </a:solidFill>
              <a:latin typeface="Shadows Into Light Two"/>
              <a:ea typeface="Shadows Into Light Two"/>
              <a:cs typeface="Shadows Into Light Two"/>
              <a:sym typeface="Shadows Into Light Two"/>
            </a:endParaRPr>
          </a:p>
        </p:txBody>
      </p:sp>
      <p:pic>
        <p:nvPicPr>
          <p:cNvPr id="844" name="Google Shape;844;p26"/>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845" name="Google Shape;845;p26"/>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846" name="Google Shape;846;p26"/>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847" name="Google Shape;847;p26"/>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848" name="Google Shape;848;p26"/>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849" name="Google Shape;849;p26"/>
          <p:cNvGrpSpPr/>
          <p:nvPr/>
        </p:nvGrpSpPr>
        <p:grpSpPr>
          <a:xfrm>
            <a:off x="3203704" y="2090663"/>
            <a:ext cx="2545291" cy="2213639"/>
            <a:chOff x="785350" y="1670863"/>
            <a:chExt cx="3105150" cy="2638425"/>
          </a:xfrm>
        </p:grpSpPr>
        <p:pic>
          <p:nvPicPr>
            <p:cNvPr id="850" name="Google Shape;850;p26"/>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851" name="Google Shape;851;p26"/>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852" name="Google Shape;852;p26"/>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853" name="Google Shape;853;p26"/>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854" name="Google Shape;854;p26"/>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855" name="Google Shape;855;p26"/>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856" name="Google Shape;856;p26"/>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857" name="Google Shape;857;p26"/>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858" name="Google Shape;858;p26"/>
          <p:cNvGrpSpPr/>
          <p:nvPr/>
        </p:nvGrpSpPr>
        <p:grpSpPr>
          <a:xfrm>
            <a:off x="7534596" y="3471996"/>
            <a:ext cx="1610317" cy="1550598"/>
            <a:chOff x="7817834" y="3472287"/>
            <a:chExt cx="1215701" cy="1394674"/>
          </a:xfrm>
        </p:grpSpPr>
        <p:grpSp>
          <p:nvGrpSpPr>
            <p:cNvPr id="859" name="Google Shape;859;p26"/>
            <p:cNvGrpSpPr/>
            <p:nvPr/>
          </p:nvGrpSpPr>
          <p:grpSpPr>
            <a:xfrm rot="713996">
              <a:off x="7916083" y="3567385"/>
              <a:ext cx="1019202" cy="1204478"/>
              <a:chOff x="3600280" y="906148"/>
              <a:chExt cx="1945949" cy="726070"/>
            </a:xfrm>
          </p:grpSpPr>
          <p:pic>
            <p:nvPicPr>
              <p:cNvPr id="860" name="Google Shape;860;p26"/>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861" name="Google Shape;861;p26"/>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862" name="Google Shape;862;p26"/>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863" name="Google Shape;863;p26"/>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864" name="Google Shape;864;p26"/>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865" name="Google Shape;865;p26"/>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866" name="Google Shape;866;p26"/>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867" name="Google Shape;867;p26"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868" name="Google Shape;868;p26"/>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869" name="Google Shape;869;p26"/>
          <p:cNvGrpSpPr/>
          <p:nvPr/>
        </p:nvGrpSpPr>
        <p:grpSpPr>
          <a:xfrm>
            <a:off x="4400275" y="2240102"/>
            <a:ext cx="1125850" cy="614300"/>
            <a:chOff x="4400275" y="2240102"/>
            <a:chExt cx="1125850" cy="614300"/>
          </a:xfrm>
        </p:grpSpPr>
        <p:pic>
          <p:nvPicPr>
            <p:cNvPr id="870" name="Google Shape;870;p26"/>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871" name="Google Shape;871;p26"/>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872" name="Google Shape;872;p26"/>
          <p:cNvGrpSpPr/>
          <p:nvPr/>
        </p:nvGrpSpPr>
        <p:grpSpPr>
          <a:xfrm>
            <a:off x="3390850" y="2240102"/>
            <a:ext cx="1125850" cy="614300"/>
            <a:chOff x="4400275" y="2240102"/>
            <a:chExt cx="1125850" cy="614300"/>
          </a:xfrm>
        </p:grpSpPr>
        <p:pic>
          <p:nvPicPr>
            <p:cNvPr id="873" name="Google Shape;873;p26"/>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874" name="Google Shape;874;p26"/>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875" name="Google Shape;875;p26"/>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876" name="Google Shape;876;p26"/>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877" name="Google Shape;877;p26"/>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878" name="Google Shape;878;p26"/>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879" name="Google Shape;879;p26"/>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880" name="Google Shape;880;p26"/>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881" name="Google Shape;881;p26"/>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882" name="Google Shape;882;p26"/>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883" name="Google Shape;883;p26"/>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884" name="Google Shape;884;p26"/>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885" name="Google Shape;885;p26"/>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886" name="Google Shape;886;p26"/>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887" name="Google Shape;887;p26"/>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888" name="Google Shape;888;p26"/>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889" name="Google Shape;889;p26"/>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890" name="Google Shape;890;p26"/>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891" name="Google Shape;891;p26"/>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pic>
        <p:nvPicPr>
          <p:cNvPr id="892" name="Google Shape;892;p26"/>
          <p:cNvPicPr preferRelativeResize="0"/>
          <p:nvPr/>
        </p:nvPicPr>
        <p:blipFill rotWithShape="1">
          <a:blip r:embed="rId38">
            <a:alphaModFix/>
          </a:blip>
          <a:srcRect b="54362" l="34727" r="34669" t="4310"/>
          <a:stretch/>
        </p:blipFill>
        <p:spPr>
          <a:xfrm flipH="1">
            <a:off x="7352749" y="37746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67"/>
                                        </p:tgtEl>
                                        <p:attrNameLst>
                                          <p:attrName>style.visibility</p:attrName>
                                        </p:attrNameLst>
                                      </p:cBhvr>
                                      <p:to>
                                        <p:strVal val="visible"/>
                                      </p:to>
                                    </p:set>
                                    <p:animEffect filter="fade" transition="in">
                                      <p:cBhvr>
                                        <p:cTn dur="1000"/>
                                        <p:tgtEl>
                                          <p:spTgt spid="8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6" name="Shape 896"/>
        <p:cNvGrpSpPr/>
        <p:nvPr/>
      </p:nvGrpSpPr>
      <p:grpSpPr>
        <a:xfrm>
          <a:off x="0" y="0"/>
          <a:ext cx="0" cy="0"/>
          <a:chOff x="0" y="0"/>
          <a:chExt cx="0" cy="0"/>
        </a:xfrm>
      </p:grpSpPr>
      <p:grpSp>
        <p:nvGrpSpPr>
          <p:cNvPr id="897" name="Google Shape;897;p27"/>
          <p:cNvGrpSpPr/>
          <p:nvPr/>
        </p:nvGrpSpPr>
        <p:grpSpPr>
          <a:xfrm>
            <a:off x="3253716" y="56897"/>
            <a:ext cx="2331774" cy="2002923"/>
            <a:chOff x="3528887" y="858637"/>
            <a:chExt cx="2086226" cy="814826"/>
          </a:xfrm>
        </p:grpSpPr>
        <p:pic>
          <p:nvPicPr>
            <p:cNvPr id="898" name="Google Shape;898;p27"/>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899" name="Google Shape;899;p27"/>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900" name="Google Shape;900;p27"/>
          <p:cNvSpPr txBox="1"/>
          <p:nvPr/>
        </p:nvSpPr>
        <p:spPr>
          <a:xfrm>
            <a:off x="3330303" y="8174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901" name="Google Shape;901;p27"/>
          <p:cNvPicPr preferRelativeResize="0"/>
          <p:nvPr/>
        </p:nvPicPr>
        <p:blipFill rotWithShape="1">
          <a:blip r:embed="rId5">
            <a:alphaModFix/>
          </a:blip>
          <a:srcRect b="15914" l="8739" r="8731" t="73551"/>
          <a:stretch/>
        </p:blipFill>
        <p:spPr>
          <a:xfrm>
            <a:off x="3869253" y="354513"/>
            <a:ext cx="1100700" cy="228600"/>
          </a:xfrm>
          <a:prstGeom prst="roundRect">
            <a:avLst>
              <a:gd fmla="val 16667" name="adj"/>
            </a:avLst>
          </a:prstGeom>
          <a:noFill/>
          <a:ln>
            <a:noFill/>
          </a:ln>
        </p:spPr>
      </p:pic>
      <p:sp>
        <p:nvSpPr>
          <p:cNvPr id="902" name="Google Shape;902;p27"/>
          <p:cNvSpPr txBox="1"/>
          <p:nvPr/>
        </p:nvSpPr>
        <p:spPr>
          <a:xfrm>
            <a:off x="374835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19, 2021</a:t>
            </a:r>
            <a:endParaRPr/>
          </a:p>
        </p:txBody>
      </p:sp>
      <p:pic>
        <p:nvPicPr>
          <p:cNvPr id="903" name="Google Shape;903;p27"/>
          <p:cNvPicPr preferRelativeResize="0"/>
          <p:nvPr/>
        </p:nvPicPr>
        <p:blipFill rotWithShape="1">
          <a:blip r:embed="rId6">
            <a:alphaModFix/>
          </a:blip>
          <a:srcRect b="0" l="35043" r="0" t="0"/>
          <a:stretch/>
        </p:blipFill>
        <p:spPr>
          <a:xfrm>
            <a:off x="179275" y="72200"/>
            <a:ext cx="2639700" cy="2193000"/>
          </a:xfrm>
          <a:prstGeom prst="rect">
            <a:avLst/>
          </a:prstGeom>
          <a:noFill/>
          <a:ln>
            <a:noFill/>
          </a:ln>
        </p:spPr>
      </p:pic>
      <p:sp>
        <p:nvSpPr>
          <p:cNvPr id="904" name="Google Shape;904;p27"/>
          <p:cNvSpPr txBox="1"/>
          <p:nvPr/>
        </p:nvSpPr>
        <p:spPr>
          <a:xfrm>
            <a:off x="3433653" y="1074525"/>
            <a:ext cx="1971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The first item sold on eBay was a broken laser pointer.</a:t>
            </a:r>
            <a:endParaRPr sz="1300">
              <a:solidFill>
                <a:srgbClr val="FFFFFF"/>
              </a:solidFill>
              <a:latin typeface="Shadows Into Light Two"/>
              <a:ea typeface="Shadows Into Light Two"/>
              <a:cs typeface="Shadows Into Light Two"/>
              <a:sym typeface="Shadows Into Light Two"/>
            </a:endParaRPr>
          </a:p>
        </p:txBody>
      </p:sp>
      <p:pic>
        <p:nvPicPr>
          <p:cNvPr id="905" name="Google Shape;905;p27"/>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906" name="Google Shape;906;p27"/>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907" name="Google Shape;907;p27"/>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908" name="Google Shape;908;p27"/>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909" name="Google Shape;909;p27"/>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910" name="Google Shape;910;p27"/>
          <p:cNvGrpSpPr/>
          <p:nvPr/>
        </p:nvGrpSpPr>
        <p:grpSpPr>
          <a:xfrm>
            <a:off x="3203704" y="2090663"/>
            <a:ext cx="2545291" cy="2213639"/>
            <a:chOff x="785350" y="1670863"/>
            <a:chExt cx="3105150" cy="2638425"/>
          </a:xfrm>
        </p:grpSpPr>
        <p:pic>
          <p:nvPicPr>
            <p:cNvPr id="911" name="Google Shape;911;p27"/>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912" name="Google Shape;912;p27"/>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913" name="Google Shape;913;p27"/>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914" name="Google Shape;914;p27"/>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915" name="Google Shape;915;p27"/>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916" name="Google Shape;916;p27"/>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917" name="Google Shape;917;p27"/>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918" name="Google Shape;918;p27"/>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919" name="Google Shape;919;p27"/>
          <p:cNvGrpSpPr/>
          <p:nvPr/>
        </p:nvGrpSpPr>
        <p:grpSpPr>
          <a:xfrm>
            <a:off x="7534596" y="3471996"/>
            <a:ext cx="1610317" cy="1550598"/>
            <a:chOff x="7817834" y="3472287"/>
            <a:chExt cx="1215701" cy="1394674"/>
          </a:xfrm>
        </p:grpSpPr>
        <p:grpSp>
          <p:nvGrpSpPr>
            <p:cNvPr id="920" name="Google Shape;920;p27"/>
            <p:cNvGrpSpPr/>
            <p:nvPr/>
          </p:nvGrpSpPr>
          <p:grpSpPr>
            <a:xfrm rot="713996">
              <a:off x="7916083" y="3567385"/>
              <a:ext cx="1019202" cy="1204478"/>
              <a:chOff x="3600280" y="906148"/>
              <a:chExt cx="1945949" cy="726070"/>
            </a:xfrm>
          </p:grpSpPr>
          <p:pic>
            <p:nvPicPr>
              <p:cNvPr id="921" name="Google Shape;921;p27"/>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922" name="Google Shape;922;p27"/>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923" name="Google Shape;923;p27"/>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924" name="Google Shape;924;p27"/>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925" name="Google Shape;925;p27"/>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926" name="Google Shape;926;p27"/>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927" name="Google Shape;927;p27"/>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928" name="Google Shape;928;p27"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929" name="Google Shape;929;p27"/>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930" name="Google Shape;930;p27"/>
          <p:cNvGrpSpPr/>
          <p:nvPr/>
        </p:nvGrpSpPr>
        <p:grpSpPr>
          <a:xfrm>
            <a:off x="4400275" y="2240102"/>
            <a:ext cx="1125850" cy="614300"/>
            <a:chOff x="4400275" y="2240102"/>
            <a:chExt cx="1125850" cy="614300"/>
          </a:xfrm>
        </p:grpSpPr>
        <p:pic>
          <p:nvPicPr>
            <p:cNvPr id="931" name="Google Shape;931;p27"/>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932" name="Google Shape;932;p27"/>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933" name="Google Shape;933;p27"/>
          <p:cNvGrpSpPr/>
          <p:nvPr/>
        </p:nvGrpSpPr>
        <p:grpSpPr>
          <a:xfrm>
            <a:off x="3390850" y="2240102"/>
            <a:ext cx="1125850" cy="614300"/>
            <a:chOff x="4400275" y="2240102"/>
            <a:chExt cx="1125850" cy="614300"/>
          </a:xfrm>
        </p:grpSpPr>
        <p:pic>
          <p:nvPicPr>
            <p:cNvPr id="934" name="Google Shape;934;p27"/>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935" name="Google Shape;935;p27"/>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936" name="Google Shape;936;p27"/>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937" name="Google Shape;937;p27"/>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938" name="Google Shape;938;p27"/>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939" name="Google Shape;939;p27"/>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940" name="Google Shape;940;p27"/>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941" name="Google Shape;941;p27"/>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942" name="Google Shape;942;p27"/>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943" name="Google Shape;943;p27"/>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944" name="Google Shape;944;p27"/>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945" name="Google Shape;945;p27"/>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946" name="Google Shape;946;p27"/>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947" name="Google Shape;947;p27"/>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948" name="Google Shape;948;p27"/>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949" name="Google Shape;949;p27"/>
          <p:cNvPicPr preferRelativeResize="0"/>
          <p:nvPr/>
        </p:nvPicPr>
        <p:blipFill rotWithShape="1">
          <a:blip r:embed="rId38">
            <a:alphaModFix/>
          </a:blip>
          <a:srcRect b="8933" l="0" r="0" t="0"/>
          <a:stretch/>
        </p:blipFill>
        <p:spPr>
          <a:xfrm>
            <a:off x="8076800" y="2211788"/>
            <a:ext cx="816600" cy="606500"/>
          </a:xfrm>
          <a:prstGeom prst="rect">
            <a:avLst/>
          </a:prstGeom>
          <a:noFill/>
          <a:ln>
            <a:noFill/>
          </a:ln>
        </p:spPr>
      </p:pic>
      <p:pic>
        <p:nvPicPr>
          <p:cNvPr id="950" name="Google Shape;950;p27"/>
          <p:cNvPicPr preferRelativeResize="0"/>
          <p:nvPr/>
        </p:nvPicPr>
        <p:blipFill rotWithShape="1">
          <a:blip r:embed="rId39">
            <a:alphaModFix/>
          </a:blip>
          <a:srcRect b="0" l="34730" r="34666" t="4306"/>
          <a:stretch/>
        </p:blipFill>
        <p:spPr>
          <a:xfrm flipH="1">
            <a:off x="8827413" y="3256850"/>
            <a:ext cx="122250" cy="228600"/>
          </a:xfrm>
          <a:prstGeom prst="rect">
            <a:avLst/>
          </a:prstGeom>
          <a:noFill/>
          <a:ln>
            <a:noFill/>
          </a:ln>
        </p:spPr>
      </p:pic>
      <p:pic>
        <p:nvPicPr>
          <p:cNvPr id="951" name="Google Shape;951;p27"/>
          <p:cNvPicPr preferRelativeResize="0"/>
          <p:nvPr/>
        </p:nvPicPr>
        <p:blipFill rotWithShape="1">
          <a:blip r:embed="rId38">
            <a:alphaModFix/>
          </a:blip>
          <a:srcRect b="8933" l="0" r="0" t="0"/>
          <a:stretch/>
        </p:blipFill>
        <p:spPr>
          <a:xfrm>
            <a:off x="5777975" y="2211788"/>
            <a:ext cx="816600" cy="606500"/>
          </a:xfrm>
          <a:prstGeom prst="rect">
            <a:avLst/>
          </a:prstGeom>
          <a:noFill/>
          <a:ln>
            <a:noFill/>
          </a:ln>
        </p:spPr>
      </p:pic>
      <p:pic>
        <p:nvPicPr>
          <p:cNvPr id="952" name="Google Shape;952;p27"/>
          <p:cNvPicPr preferRelativeResize="0"/>
          <p:nvPr/>
        </p:nvPicPr>
        <p:blipFill rotWithShape="1">
          <a:blip r:embed="rId39">
            <a:alphaModFix/>
          </a:blip>
          <a:srcRect b="54362" l="34727" r="34669" t="4310"/>
          <a:stretch/>
        </p:blipFill>
        <p:spPr>
          <a:xfrm flipH="1">
            <a:off x="7200349" y="3622268"/>
            <a:ext cx="122250" cy="98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28"/>
                                        </p:tgtEl>
                                        <p:attrNameLst>
                                          <p:attrName>style.visibility</p:attrName>
                                        </p:attrNameLst>
                                      </p:cBhvr>
                                      <p:to>
                                        <p:strVal val="visible"/>
                                      </p:to>
                                    </p:set>
                                    <p:animEffect filter="fade" transition="in">
                                      <p:cBhvr>
                                        <p:cTn dur="1000"/>
                                        <p:tgtEl>
                                          <p:spTgt spid="9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6" name="Shape 956"/>
        <p:cNvGrpSpPr/>
        <p:nvPr/>
      </p:nvGrpSpPr>
      <p:grpSpPr>
        <a:xfrm>
          <a:off x="0" y="0"/>
          <a:ext cx="0" cy="0"/>
          <a:chOff x="0" y="0"/>
          <a:chExt cx="0" cy="0"/>
        </a:xfrm>
      </p:grpSpPr>
      <p:grpSp>
        <p:nvGrpSpPr>
          <p:cNvPr id="957" name="Google Shape;957;p28"/>
          <p:cNvGrpSpPr/>
          <p:nvPr/>
        </p:nvGrpSpPr>
        <p:grpSpPr>
          <a:xfrm>
            <a:off x="3253716" y="56897"/>
            <a:ext cx="2331774" cy="2002923"/>
            <a:chOff x="3528887" y="858637"/>
            <a:chExt cx="2086226" cy="814826"/>
          </a:xfrm>
        </p:grpSpPr>
        <p:pic>
          <p:nvPicPr>
            <p:cNvPr id="958" name="Google Shape;958;p28"/>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959" name="Google Shape;959;p28"/>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960" name="Google Shape;960;p28"/>
          <p:cNvPicPr preferRelativeResize="0"/>
          <p:nvPr/>
        </p:nvPicPr>
        <p:blipFill rotWithShape="1">
          <a:blip r:embed="rId5">
            <a:alphaModFix/>
          </a:blip>
          <a:srcRect b="63697" l="8739" r="8731" t="25768"/>
          <a:stretch/>
        </p:blipFill>
        <p:spPr>
          <a:xfrm>
            <a:off x="3869250" y="352763"/>
            <a:ext cx="1100700" cy="228600"/>
          </a:xfrm>
          <a:prstGeom prst="roundRect">
            <a:avLst>
              <a:gd fmla="val 16667" name="adj"/>
            </a:avLst>
          </a:prstGeom>
          <a:noFill/>
          <a:ln>
            <a:noFill/>
          </a:ln>
        </p:spPr>
      </p:pic>
      <p:sp>
        <p:nvSpPr>
          <p:cNvPr id="961" name="Google Shape;961;p28"/>
          <p:cNvSpPr txBox="1"/>
          <p:nvPr/>
        </p:nvSpPr>
        <p:spPr>
          <a:xfrm>
            <a:off x="3322309" y="8174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sp>
        <p:nvSpPr>
          <p:cNvPr id="962" name="Google Shape;962;p28"/>
          <p:cNvSpPr txBox="1"/>
          <p:nvPr/>
        </p:nvSpPr>
        <p:spPr>
          <a:xfrm>
            <a:off x="3716850"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22 2021</a:t>
            </a:r>
            <a:endParaRPr/>
          </a:p>
        </p:txBody>
      </p:sp>
      <p:pic>
        <p:nvPicPr>
          <p:cNvPr id="963" name="Google Shape;963;p28"/>
          <p:cNvPicPr preferRelativeResize="0"/>
          <p:nvPr/>
        </p:nvPicPr>
        <p:blipFill rotWithShape="1">
          <a:blip r:embed="rId6">
            <a:alphaModFix/>
          </a:blip>
          <a:srcRect b="0" l="31637" r="0" t="0"/>
          <a:stretch/>
        </p:blipFill>
        <p:spPr>
          <a:xfrm>
            <a:off x="179275" y="72200"/>
            <a:ext cx="2639700" cy="2193000"/>
          </a:xfrm>
          <a:prstGeom prst="rect">
            <a:avLst/>
          </a:prstGeom>
          <a:noFill/>
          <a:ln>
            <a:noFill/>
          </a:ln>
        </p:spPr>
      </p:pic>
      <p:sp>
        <p:nvSpPr>
          <p:cNvPr id="964" name="Google Shape;964;p28"/>
          <p:cNvSpPr txBox="1"/>
          <p:nvPr/>
        </p:nvSpPr>
        <p:spPr>
          <a:xfrm>
            <a:off x="3395050" y="998325"/>
            <a:ext cx="1971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There was a prehistoric dragonfly that's wings spanned</a:t>
            </a:r>
            <a:r>
              <a:rPr lang="en" sz="8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more</a:t>
            </a:r>
            <a:r>
              <a:rPr lang="en" sz="8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than</a:t>
            </a:r>
            <a:r>
              <a:rPr lang="en" sz="10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two</a:t>
            </a:r>
            <a:r>
              <a:rPr lang="en" sz="9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feet.</a:t>
            </a:r>
            <a:endParaRPr sz="900">
              <a:solidFill>
                <a:srgbClr val="FFFFFF"/>
              </a:solidFill>
              <a:latin typeface="Shadows Into Light Two"/>
              <a:ea typeface="Shadows Into Light Two"/>
              <a:cs typeface="Shadows Into Light Two"/>
              <a:sym typeface="Shadows Into Light Two"/>
            </a:endParaRPr>
          </a:p>
        </p:txBody>
      </p:sp>
      <p:pic>
        <p:nvPicPr>
          <p:cNvPr id="965" name="Google Shape;965;p28"/>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966" name="Google Shape;966;p28"/>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967" name="Google Shape;967;p28"/>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968" name="Google Shape;968;p28"/>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969" name="Google Shape;969;p28"/>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970" name="Google Shape;970;p28"/>
          <p:cNvGrpSpPr/>
          <p:nvPr/>
        </p:nvGrpSpPr>
        <p:grpSpPr>
          <a:xfrm>
            <a:off x="3203704" y="2090663"/>
            <a:ext cx="2545291" cy="2213639"/>
            <a:chOff x="785350" y="1670863"/>
            <a:chExt cx="3105150" cy="2638425"/>
          </a:xfrm>
        </p:grpSpPr>
        <p:pic>
          <p:nvPicPr>
            <p:cNvPr id="971" name="Google Shape;971;p28"/>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972" name="Google Shape;972;p28"/>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973" name="Google Shape;973;p28"/>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974" name="Google Shape;974;p28"/>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975" name="Google Shape;975;p28"/>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976" name="Google Shape;976;p28"/>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977" name="Google Shape;977;p28"/>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978" name="Google Shape;978;p28"/>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979" name="Google Shape;979;p28"/>
          <p:cNvGrpSpPr/>
          <p:nvPr/>
        </p:nvGrpSpPr>
        <p:grpSpPr>
          <a:xfrm>
            <a:off x="7534596" y="3471996"/>
            <a:ext cx="1610317" cy="1550598"/>
            <a:chOff x="7817834" y="3472287"/>
            <a:chExt cx="1215701" cy="1394674"/>
          </a:xfrm>
        </p:grpSpPr>
        <p:grpSp>
          <p:nvGrpSpPr>
            <p:cNvPr id="980" name="Google Shape;980;p28"/>
            <p:cNvGrpSpPr/>
            <p:nvPr/>
          </p:nvGrpSpPr>
          <p:grpSpPr>
            <a:xfrm rot="713996">
              <a:off x="7916083" y="3567385"/>
              <a:ext cx="1019202" cy="1204478"/>
              <a:chOff x="3600280" y="906148"/>
              <a:chExt cx="1945949" cy="726070"/>
            </a:xfrm>
          </p:grpSpPr>
          <p:pic>
            <p:nvPicPr>
              <p:cNvPr id="981" name="Google Shape;981;p28"/>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982" name="Google Shape;982;p28"/>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983" name="Google Shape;983;p28"/>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984" name="Google Shape;984;p28"/>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985" name="Google Shape;985;p28"/>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986" name="Google Shape;986;p28"/>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987" name="Google Shape;987;p28"/>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988" name="Google Shape;988;p28"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989" name="Google Shape;989;p28"/>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990" name="Google Shape;990;p28"/>
          <p:cNvGrpSpPr/>
          <p:nvPr/>
        </p:nvGrpSpPr>
        <p:grpSpPr>
          <a:xfrm>
            <a:off x="4400275" y="2240102"/>
            <a:ext cx="1125850" cy="614300"/>
            <a:chOff x="4400275" y="2240102"/>
            <a:chExt cx="1125850" cy="614300"/>
          </a:xfrm>
        </p:grpSpPr>
        <p:pic>
          <p:nvPicPr>
            <p:cNvPr id="991" name="Google Shape;991;p28"/>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992" name="Google Shape;992;p28"/>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993" name="Google Shape;993;p28"/>
          <p:cNvGrpSpPr/>
          <p:nvPr/>
        </p:nvGrpSpPr>
        <p:grpSpPr>
          <a:xfrm>
            <a:off x="3390850" y="2240102"/>
            <a:ext cx="1125850" cy="614300"/>
            <a:chOff x="4400275" y="2240102"/>
            <a:chExt cx="1125850" cy="614300"/>
          </a:xfrm>
        </p:grpSpPr>
        <p:pic>
          <p:nvPicPr>
            <p:cNvPr id="994" name="Google Shape;994;p28"/>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995" name="Google Shape;995;p28"/>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996" name="Google Shape;996;p28"/>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997" name="Google Shape;997;p28"/>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998" name="Google Shape;998;p28"/>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999" name="Google Shape;999;p28"/>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000" name="Google Shape;1000;p28"/>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001" name="Google Shape;1001;p28"/>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002" name="Google Shape;1002;p28"/>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003" name="Google Shape;1003;p28"/>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004" name="Google Shape;1004;p28"/>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005" name="Google Shape;1005;p28"/>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006" name="Google Shape;1006;p28"/>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007" name="Google Shape;1007;p28"/>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008" name="Google Shape;1008;p28"/>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1009" name="Google Shape;1009;p28"/>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1010" name="Google Shape;1010;p28"/>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1011" name="Google Shape;1011;p28"/>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1012" name="Google Shape;1012;p28"/>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8"/>
                                        </p:tgtEl>
                                        <p:attrNameLst>
                                          <p:attrName>style.visibility</p:attrName>
                                        </p:attrNameLst>
                                      </p:cBhvr>
                                      <p:to>
                                        <p:strVal val="visible"/>
                                      </p:to>
                                    </p:set>
                                    <p:animEffect filter="fade" transition="in">
                                      <p:cBhvr>
                                        <p:cTn dur="1000"/>
                                        <p:tgtEl>
                                          <p:spTgt spid="9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6" name="Shape 1016"/>
        <p:cNvGrpSpPr/>
        <p:nvPr/>
      </p:nvGrpSpPr>
      <p:grpSpPr>
        <a:xfrm>
          <a:off x="0" y="0"/>
          <a:ext cx="0" cy="0"/>
          <a:chOff x="0" y="0"/>
          <a:chExt cx="0" cy="0"/>
        </a:xfrm>
      </p:grpSpPr>
      <p:grpSp>
        <p:nvGrpSpPr>
          <p:cNvPr id="1017" name="Google Shape;1017;p29"/>
          <p:cNvGrpSpPr/>
          <p:nvPr/>
        </p:nvGrpSpPr>
        <p:grpSpPr>
          <a:xfrm>
            <a:off x="3287625" y="56897"/>
            <a:ext cx="2331774" cy="2002923"/>
            <a:chOff x="3528887" y="858637"/>
            <a:chExt cx="2086226" cy="814826"/>
          </a:xfrm>
        </p:grpSpPr>
        <p:pic>
          <p:nvPicPr>
            <p:cNvPr id="1018" name="Google Shape;1018;p29"/>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1019" name="Google Shape;1019;p29"/>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020" name="Google Shape;1020;p29"/>
          <p:cNvSpPr txBox="1"/>
          <p:nvPr/>
        </p:nvSpPr>
        <p:spPr>
          <a:xfrm>
            <a:off x="3364213"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1021" name="Google Shape;1021;p29"/>
          <p:cNvPicPr preferRelativeResize="0"/>
          <p:nvPr/>
        </p:nvPicPr>
        <p:blipFill rotWithShape="1">
          <a:blip r:embed="rId5">
            <a:alphaModFix/>
          </a:blip>
          <a:srcRect b="52402" l="8731" r="8739" t="37063"/>
          <a:stretch/>
        </p:blipFill>
        <p:spPr>
          <a:xfrm>
            <a:off x="3903163" y="344100"/>
            <a:ext cx="1100700" cy="228600"/>
          </a:xfrm>
          <a:prstGeom prst="roundRect">
            <a:avLst>
              <a:gd fmla="val 16667" name="adj"/>
            </a:avLst>
          </a:prstGeom>
          <a:noFill/>
          <a:ln>
            <a:noFill/>
          </a:ln>
        </p:spPr>
      </p:pic>
      <p:sp>
        <p:nvSpPr>
          <p:cNvPr id="1022" name="Google Shape;1022;p29"/>
          <p:cNvSpPr txBox="1"/>
          <p:nvPr/>
        </p:nvSpPr>
        <p:spPr>
          <a:xfrm>
            <a:off x="378226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23, 2021</a:t>
            </a:r>
            <a:endParaRPr/>
          </a:p>
        </p:txBody>
      </p:sp>
      <p:pic>
        <p:nvPicPr>
          <p:cNvPr id="1023" name="Google Shape;1023;p29"/>
          <p:cNvPicPr preferRelativeResize="0"/>
          <p:nvPr/>
        </p:nvPicPr>
        <p:blipFill rotWithShape="1">
          <a:blip r:embed="rId6">
            <a:alphaModFix/>
          </a:blip>
          <a:srcRect b="0" l="35191" r="0" t="0"/>
          <a:stretch/>
        </p:blipFill>
        <p:spPr>
          <a:xfrm>
            <a:off x="179275" y="72200"/>
            <a:ext cx="2670624" cy="2193000"/>
          </a:xfrm>
          <a:prstGeom prst="rect">
            <a:avLst/>
          </a:prstGeom>
          <a:noFill/>
          <a:ln>
            <a:noFill/>
          </a:ln>
        </p:spPr>
      </p:pic>
      <p:sp>
        <p:nvSpPr>
          <p:cNvPr id="1024" name="Google Shape;1024;p29"/>
          <p:cNvSpPr txBox="1"/>
          <p:nvPr/>
        </p:nvSpPr>
        <p:spPr>
          <a:xfrm>
            <a:off x="3467563" y="11507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Shakespeare invented more than 1,700 words.</a:t>
            </a:r>
            <a:endParaRPr sz="1300">
              <a:solidFill>
                <a:srgbClr val="FFFFFF"/>
              </a:solidFill>
              <a:latin typeface="Shadows Into Light Two"/>
              <a:ea typeface="Shadows Into Light Two"/>
              <a:cs typeface="Shadows Into Light Two"/>
              <a:sym typeface="Shadows Into Light Two"/>
            </a:endParaRPr>
          </a:p>
        </p:txBody>
      </p:sp>
      <p:pic>
        <p:nvPicPr>
          <p:cNvPr id="1025" name="Google Shape;1025;p29"/>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026" name="Google Shape;1026;p29"/>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027" name="Google Shape;1027;p29"/>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028" name="Google Shape;1028;p29"/>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029" name="Google Shape;1029;p29"/>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030" name="Google Shape;1030;p29"/>
          <p:cNvGrpSpPr/>
          <p:nvPr/>
        </p:nvGrpSpPr>
        <p:grpSpPr>
          <a:xfrm>
            <a:off x="3203704" y="2090663"/>
            <a:ext cx="2545291" cy="2213639"/>
            <a:chOff x="785350" y="1670863"/>
            <a:chExt cx="3105150" cy="2638425"/>
          </a:xfrm>
        </p:grpSpPr>
        <p:pic>
          <p:nvPicPr>
            <p:cNvPr id="1031" name="Google Shape;1031;p29"/>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032" name="Google Shape;1032;p29"/>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033" name="Google Shape;1033;p29"/>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034" name="Google Shape;1034;p29"/>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035" name="Google Shape;1035;p29"/>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036" name="Google Shape;1036;p29"/>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037" name="Google Shape;1037;p29"/>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038" name="Google Shape;1038;p29"/>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039" name="Google Shape;1039;p29"/>
          <p:cNvGrpSpPr/>
          <p:nvPr/>
        </p:nvGrpSpPr>
        <p:grpSpPr>
          <a:xfrm>
            <a:off x="7534596" y="3471996"/>
            <a:ext cx="1610317" cy="1550598"/>
            <a:chOff x="7817834" y="3472287"/>
            <a:chExt cx="1215701" cy="1394674"/>
          </a:xfrm>
        </p:grpSpPr>
        <p:grpSp>
          <p:nvGrpSpPr>
            <p:cNvPr id="1040" name="Google Shape;1040;p29"/>
            <p:cNvGrpSpPr/>
            <p:nvPr/>
          </p:nvGrpSpPr>
          <p:grpSpPr>
            <a:xfrm rot="713996">
              <a:off x="7916083" y="3567385"/>
              <a:ext cx="1019202" cy="1204478"/>
              <a:chOff x="3600280" y="906148"/>
              <a:chExt cx="1945949" cy="726070"/>
            </a:xfrm>
          </p:grpSpPr>
          <p:pic>
            <p:nvPicPr>
              <p:cNvPr id="1041" name="Google Shape;1041;p29"/>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1042" name="Google Shape;1042;p29"/>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043" name="Google Shape;1043;p29"/>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1044" name="Google Shape;1044;p29"/>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1045" name="Google Shape;1045;p29"/>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1046" name="Google Shape;1046;p29"/>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1047" name="Google Shape;1047;p29"/>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1048" name="Google Shape;1048;p29"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1049" name="Google Shape;1049;p29"/>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1050" name="Google Shape;1050;p29"/>
          <p:cNvGrpSpPr/>
          <p:nvPr/>
        </p:nvGrpSpPr>
        <p:grpSpPr>
          <a:xfrm>
            <a:off x="4400275" y="2240102"/>
            <a:ext cx="1125850" cy="614300"/>
            <a:chOff x="4400275" y="2240102"/>
            <a:chExt cx="1125850" cy="614300"/>
          </a:xfrm>
        </p:grpSpPr>
        <p:pic>
          <p:nvPicPr>
            <p:cNvPr id="1051" name="Google Shape;1051;p29"/>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052" name="Google Shape;1052;p29"/>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1053" name="Google Shape;1053;p29"/>
          <p:cNvGrpSpPr/>
          <p:nvPr/>
        </p:nvGrpSpPr>
        <p:grpSpPr>
          <a:xfrm>
            <a:off x="3390850" y="2240102"/>
            <a:ext cx="1125850" cy="614300"/>
            <a:chOff x="4400275" y="2240102"/>
            <a:chExt cx="1125850" cy="614300"/>
          </a:xfrm>
        </p:grpSpPr>
        <p:pic>
          <p:nvPicPr>
            <p:cNvPr id="1054" name="Google Shape;1054;p29"/>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055" name="Google Shape;1055;p29"/>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1056" name="Google Shape;1056;p29"/>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1057" name="Google Shape;1057;p29"/>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1058" name="Google Shape;1058;p29"/>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1059" name="Google Shape;1059;p29"/>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060" name="Google Shape;1060;p29"/>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061" name="Google Shape;1061;p29"/>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062" name="Google Shape;1062;p29"/>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063" name="Google Shape;1063;p29"/>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064" name="Google Shape;1064;p29"/>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065" name="Google Shape;1065;p29"/>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066" name="Google Shape;1066;p29"/>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067" name="Google Shape;1067;p29"/>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068" name="Google Shape;1068;p29"/>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1069" name="Google Shape;1069;p29"/>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1070" name="Google Shape;1070;p29"/>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1071" name="Google Shape;1071;p29"/>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1072" name="Google Shape;1072;p29"/>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48"/>
                                        </p:tgtEl>
                                        <p:attrNameLst>
                                          <p:attrName>style.visibility</p:attrName>
                                        </p:attrNameLst>
                                      </p:cBhvr>
                                      <p:to>
                                        <p:strVal val="visible"/>
                                      </p:to>
                                    </p:set>
                                    <p:animEffect filter="fade" transition="in">
                                      <p:cBhvr>
                                        <p:cTn dur="1000"/>
                                        <p:tgtEl>
                                          <p:spTgt spid="10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6" name="Shape 1076"/>
        <p:cNvGrpSpPr/>
        <p:nvPr/>
      </p:nvGrpSpPr>
      <p:grpSpPr>
        <a:xfrm>
          <a:off x="0" y="0"/>
          <a:ext cx="0" cy="0"/>
          <a:chOff x="0" y="0"/>
          <a:chExt cx="0" cy="0"/>
        </a:xfrm>
      </p:grpSpPr>
      <p:pic>
        <p:nvPicPr>
          <p:cNvPr id="1077" name="Google Shape;1077;p30"/>
          <p:cNvPicPr preferRelativeResize="0"/>
          <p:nvPr/>
        </p:nvPicPr>
        <p:blipFill rotWithShape="1">
          <a:blip r:embed="rId4">
            <a:alphaModFix/>
          </a:blip>
          <a:srcRect b="0" l="24533" r="0" t="0"/>
          <a:stretch/>
        </p:blipFill>
        <p:spPr>
          <a:xfrm>
            <a:off x="171999" y="115675"/>
            <a:ext cx="2841750" cy="1885387"/>
          </a:xfrm>
          <a:prstGeom prst="rect">
            <a:avLst/>
          </a:prstGeom>
          <a:noFill/>
          <a:ln>
            <a:noFill/>
          </a:ln>
        </p:spPr>
      </p:pic>
      <p:grpSp>
        <p:nvGrpSpPr>
          <p:cNvPr id="1078" name="Google Shape;1078;p30"/>
          <p:cNvGrpSpPr/>
          <p:nvPr/>
        </p:nvGrpSpPr>
        <p:grpSpPr>
          <a:xfrm>
            <a:off x="3329916" y="56897"/>
            <a:ext cx="2331774" cy="2002923"/>
            <a:chOff x="3528887" y="858637"/>
            <a:chExt cx="2086226" cy="814826"/>
          </a:xfrm>
        </p:grpSpPr>
        <p:pic>
          <p:nvPicPr>
            <p:cNvPr id="1079" name="Google Shape;1079;p30"/>
            <p:cNvPicPr preferRelativeResize="0"/>
            <p:nvPr/>
          </p:nvPicPr>
          <p:blipFill rotWithShape="1">
            <a:blip r:embed="rId5">
              <a:alphaModFix/>
            </a:blip>
            <a:srcRect b="0" l="13551" r="12313" t="0"/>
            <a:stretch/>
          </p:blipFill>
          <p:spPr>
            <a:xfrm rot="-5400000">
              <a:off x="4164587" y="222937"/>
              <a:ext cx="814826" cy="2086226"/>
            </a:xfrm>
            <a:prstGeom prst="rect">
              <a:avLst/>
            </a:prstGeom>
            <a:noFill/>
            <a:ln>
              <a:noFill/>
            </a:ln>
          </p:spPr>
        </p:pic>
        <p:sp>
          <p:nvSpPr>
            <p:cNvPr id="1080" name="Google Shape;1080;p30"/>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081" name="Google Shape;1081;p30"/>
          <p:cNvSpPr txBox="1"/>
          <p:nvPr/>
        </p:nvSpPr>
        <p:spPr>
          <a:xfrm>
            <a:off x="3398509" y="8174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1082" name="Google Shape;1082;p30"/>
          <p:cNvPicPr preferRelativeResize="0"/>
          <p:nvPr/>
        </p:nvPicPr>
        <p:blipFill rotWithShape="1">
          <a:blip r:embed="rId6">
            <a:alphaModFix/>
          </a:blip>
          <a:srcRect b="50006" l="6847" r="13158" t="60519"/>
          <a:stretch/>
        </p:blipFill>
        <p:spPr>
          <a:xfrm flipH="1" rot="10800000">
            <a:off x="3954409" y="363613"/>
            <a:ext cx="1066800" cy="228600"/>
          </a:xfrm>
          <a:prstGeom prst="roundRect">
            <a:avLst>
              <a:gd fmla="val 16667" name="adj"/>
            </a:avLst>
          </a:prstGeom>
          <a:noFill/>
          <a:ln>
            <a:noFill/>
          </a:ln>
        </p:spPr>
      </p:pic>
      <p:sp>
        <p:nvSpPr>
          <p:cNvPr id="1083" name="Google Shape;1083;p30"/>
          <p:cNvSpPr txBox="1"/>
          <p:nvPr/>
        </p:nvSpPr>
        <p:spPr>
          <a:xfrm>
            <a:off x="3816559"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24, 2021</a:t>
            </a:r>
            <a:endParaRPr/>
          </a:p>
        </p:txBody>
      </p:sp>
      <p:sp>
        <p:nvSpPr>
          <p:cNvPr id="1084" name="Google Shape;1084;p30"/>
          <p:cNvSpPr txBox="1"/>
          <p:nvPr/>
        </p:nvSpPr>
        <p:spPr>
          <a:xfrm>
            <a:off x="3520459" y="1113225"/>
            <a:ext cx="1934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It is impossible for most people</a:t>
            </a:r>
            <a:r>
              <a:rPr lang="en" sz="6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to</a:t>
            </a:r>
            <a:r>
              <a:rPr lang="en" sz="6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lick</a:t>
            </a:r>
            <a:r>
              <a:rPr lang="en" sz="6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their</a:t>
            </a:r>
            <a:r>
              <a:rPr lang="en" sz="6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own</a:t>
            </a:r>
            <a:r>
              <a:rPr lang="en" sz="600">
                <a:solidFill>
                  <a:srgbClr val="FFFFFF"/>
                </a:solidFill>
                <a:latin typeface="Shadows Into Light Two"/>
                <a:ea typeface="Shadows Into Light Two"/>
                <a:cs typeface="Shadows Into Light Two"/>
                <a:sym typeface="Shadows Into Light Two"/>
              </a:rPr>
              <a:t> </a:t>
            </a:r>
            <a:r>
              <a:rPr lang="en" sz="1300">
                <a:solidFill>
                  <a:srgbClr val="FFFFFF"/>
                </a:solidFill>
                <a:latin typeface="Shadows Into Light Two"/>
                <a:ea typeface="Shadows Into Light Two"/>
                <a:cs typeface="Shadows Into Light Two"/>
                <a:sym typeface="Shadows Into Light Two"/>
              </a:rPr>
              <a:t>elbow.</a:t>
            </a:r>
            <a:endParaRPr/>
          </a:p>
        </p:txBody>
      </p:sp>
      <p:pic>
        <p:nvPicPr>
          <p:cNvPr id="1085" name="Google Shape;1085;p30"/>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086" name="Google Shape;1086;p30"/>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087" name="Google Shape;1087;p30"/>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088" name="Google Shape;1088;p30"/>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089" name="Google Shape;1089;p30"/>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090" name="Google Shape;1090;p30"/>
          <p:cNvGrpSpPr/>
          <p:nvPr/>
        </p:nvGrpSpPr>
        <p:grpSpPr>
          <a:xfrm>
            <a:off x="3203704" y="2090663"/>
            <a:ext cx="2545291" cy="2213639"/>
            <a:chOff x="785350" y="1670863"/>
            <a:chExt cx="3105150" cy="2638425"/>
          </a:xfrm>
        </p:grpSpPr>
        <p:pic>
          <p:nvPicPr>
            <p:cNvPr id="1091" name="Google Shape;1091;p30"/>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092" name="Google Shape;1092;p30"/>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093" name="Google Shape;1093;p30"/>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094" name="Google Shape;1094;p30"/>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095" name="Google Shape;1095;p30"/>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096" name="Google Shape;1096;p30"/>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097" name="Google Shape;1097;p30"/>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098" name="Google Shape;1098;p30"/>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099" name="Google Shape;1099;p30"/>
          <p:cNvGrpSpPr/>
          <p:nvPr/>
        </p:nvGrpSpPr>
        <p:grpSpPr>
          <a:xfrm>
            <a:off x="7534596" y="3471996"/>
            <a:ext cx="1610317" cy="1550598"/>
            <a:chOff x="7817834" y="3472287"/>
            <a:chExt cx="1215701" cy="1394674"/>
          </a:xfrm>
        </p:grpSpPr>
        <p:grpSp>
          <p:nvGrpSpPr>
            <p:cNvPr id="1100" name="Google Shape;1100;p30"/>
            <p:cNvGrpSpPr/>
            <p:nvPr/>
          </p:nvGrpSpPr>
          <p:grpSpPr>
            <a:xfrm rot="713996">
              <a:off x="7916083" y="3567385"/>
              <a:ext cx="1019202" cy="1204478"/>
              <a:chOff x="3600280" y="906148"/>
              <a:chExt cx="1945949" cy="726070"/>
            </a:xfrm>
          </p:grpSpPr>
          <p:pic>
            <p:nvPicPr>
              <p:cNvPr id="1101" name="Google Shape;1101;p30"/>
              <p:cNvPicPr preferRelativeResize="0"/>
              <p:nvPr/>
            </p:nvPicPr>
            <p:blipFill rotWithShape="1">
              <a:blip r:embed="rId5">
                <a:alphaModFix/>
              </a:blip>
              <a:srcRect b="3301" l="17300" r="16640" t="3423"/>
              <a:stretch/>
            </p:blipFill>
            <p:spPr>
              <a:xfrm rot="-5400000">
                <a:off x="4210220" y="296209"/>
                <a:ext cx="726070" cy="1945949"/>
              </a:xfrm>
              <a:prstGeom prst="rect">
                <a:avLst/>
              </a:prstGeom>
              <a:noFill/>
              <a:ln>
                <a:noFill/>
              </a:ln>
            </p:spPr>
          </p:pic>
          <p:sp>
            <p:nvSpPr>
              <p:cNvPr id="1102" name="Google Shape;1102;p30"/>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103" name="Google Shape;1103;p30"/>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1104" name="Google Shape;1104;p30"/>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1105" name="Google Shape;1105;p30"/>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1106" name="Google Shape;1106;p30"/>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1107" name="Google Shape;1107;p30"/>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1108" name="Google Shape;1108;p30"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1109" name="Google Shape;1109;p30"/>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1110" name="Google Shape;1110;p30"/>
          <p:cNvGrpSpPr/>
          <p:nvPr/>
        </p:nvGrpSpPr>
        <p:grpSpPr>
          <a:xfrm>
            <a:off x="4400275" y="2240102"/>
            <a:ext cx="1125850" cy="614300"/>
            <a:chOff x="4400275" y="2240102"/>
            <a:chExt cx="1125850" cy="614300"/>
          </a:xfrm>
        </p:grpSpPr>
        <p:pic>
          <p:nvPicPr>
            <p:cNvPr id="1111" name="Google Shape;1111;p30"/>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112" name="Google Shape;1112;p30"/>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1113" name="Google Shape;1113;p30"/>
          <p:cNvGrpSpPr/>
          <p:nvPr/>
        </p:nvGrpSpPr>
        <p:grpSpPr>
          <a:xfrm>
            <a:off x="3390850" y="2240102"/>
            <a:ext cx="1125850" cy="614300"/>
            <a:chOff x="4400275" y="2240102"/>
            <a:chExt cx="1125850" cy="614300"/>
          </a:xfrm>
        </p:grpSpPr>
        <p:pic>
          <p:nvPicPr>
            <p:cNvPr id="1114" name="Google Shape;1114;p30"/>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115" name="Google Shape;1115;p30"/>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1116" name="Google Shape;1116;p30"/>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1117" name="Google Shape;1117;p30"/>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1118" name="Google Shape;1118;p30"/>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1119" name="Google Shape;1119;p30"/>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120" name="Google Shape;1120;p30"/>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121" name="Google Shape;1121;p30"/>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122" name="Google Shape;1122;p30"/>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123" name="Google Shape;1123;p30"/>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124" name="Google Shape;1124;p30"/>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125" name="Google Shape;1125;p30"/>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126" name="Google Shape;1126;p30"/>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127" name="Google Shape;1127;p30"/>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128" name="Google Shape;1128;p30"/>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1129" name="Google Shape;1129;p30"/>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1130" name="Google Shape;1130;p30"/>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1131" name="Google Shape;1131;p30"/>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1132" name="Google Shape;1132;p30"/>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08"/>
                                        </p:tgtEl>
                                        <p:attrNameLst>
                                          <p:attrName>style.visibility</p:attrName>
                                        </p:attrNameLst>
                                      </p:cBhvr>
                                      <p:to>
                                        <p:strVal val="visible"/>
                                      </p:to>
                                    </p:set>
                                    <p:animEffect filter="fade" transition="in">
                                      <p:cBhvr>
                                        <p:cTn dur="1000"/>
                                        <p:tgtEl>
                                          <p:spTgt spid="1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6" name="Shape 1136"/>
        <p:cNvGrpSpPr/>
        <p:nvPr/>
      </p:nvGrpSpPr>
      <p:grpSpPr>
        <a:xfrm>
          <a:off x="0" y="0"/>
          <a:ext cx="0" cy="0"/>
          <a:chOff x="0" y="0"/>
          <a:chExt cx="0" cy="0"/>
        </a:xfrm>
      </p:grpSpPr>
      <p:grpSp>
        <p:nvGrpSpPr>
          <p:cNvPr id="1137" name="Google Shape;1137;p31"/>
          <p:cNvGrpSpPr/>
          <p:nvPr/>
        </p:nvGrpSpPr>
        <p:grpSpPr>
          <a:xfrm>
            <a:off x="3302066" y="56897"/>
            <a:ext cx="2331774" cy="2002923"/>
            <a:chOff x="3528887" y="858637"/>
            <a:chExt cx="2086226" cy="814826"/>
          </a:xfrm>
        </p:grpSpPr>
        <p:pic>
          <p:nvPicPr>
            <p:cNvPr id="1138" name="Google Shape;1138;p31"/>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1139" name="Google Shape;1139;p31"/>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140" name="Google Shape;1140;p31"/>
          <p:cNvSpPr txBox="1"/>
          <p:nvPr/>
        </p:nvSpPr>
        <p:spPr>
          <a:xfrm>
            <a:off x="3378653" y="8174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1141" name="Google Shape;1141;p31"/>
          <p:cNvPicPr preferRelativeResize="0"/>
          <p:nvPr/>
        </p:nvPicPr>
        <p:blipFill rotWithShape="1">
          <a:blip r:embed="rId5">
            <a:alphaModFix/>
          </a:blip>
          <a:srcRect b="28946" l="6849" r="10621" t="60519"/>
          <a:stretch/>
        </p:blipFill>
        <p:spPr>
          <a:xfrm>
            <a:off x="3917603" y="383300"/>
            <a:ext cx="1100700" cy="228600"/>
          </a:xfrm>
          <a:prstGeom prst="roundRect">
            <a:avLst>
              <a:gd fmla="val 16667" name="adj"/>
            </a:avLst>
          </a:prstGeom>
          <a:noFill/>
          <a:ln>
            <a:noFill/>
          </a:ln>
        </p:spPr>
      </p:pic>
      <p:sp>
        <p:nvSpPr>
          <p:cNvPr id="1142" name="Google Shape;1142;p31"/>
          <p:cNvSpPr txBox="1"/>
          <p:nvPr/>
        </p:nvSpPr>
        <p:spPr>
          <a:xfrm>
            <a:off x="379670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25, 2021</a:t>
            </a:r>
            <a:endParaRPr/>
          </a:p>
        </p:txBody>
      </p:sp>
      <p:pic>
        <p:nvPicPr>
          <p:cNvPr id="1143" name="Google Shape;1143;p31"/>
          <p:cNvPicPr preferRelativeResize="0"/>
          <p:nvPr/>
        </p:nvPicPr>
        <p:blipFill rotWithShape="1">
          <a:blip r:embed="rId6">
            <a:alphaModFix/>
          </a:blip>
          <a:srcRect b="0" l="32745" r="0" t="0"/>
          <a:stretch/>
        </p:blipFill>
        <p:spPr>
          <a:xfrm>
            <a:off x="227625" y="72200"/>
            <a:ext cx="2639699" cy="2193000"/>
          </a:xfrm>
          <a:prstGeom prst="rect">
            <a:avLst/>
          </a:prstGeom>
          <a:noFill/>
          <a:ln>
            <a:noFill/>
          </a:ln>
        </p:spPr>
      </p:pic>
      <p:sp>
        <p:nvSpPr>
          <p:cNvPr id="1144" name="Google Shape;1144;p31"/>
          <p:cNvSpPr txBox="1"/>
          <p:nvPr/>
        </p:nvSpPr>
        <p:spPr>
          <a:xfrm>
            <a:off x="3482003" y="998325"/>
            <a:ext cx="1971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FFF"/>
                </a:solidFill>
                <a:latin typeface="Shadows Into Light Two"/>
                <a:ea typeface="Shadows Into Light Two"/>
                <a:cs typeface="Shadows Into Light Two"/>
                <a:sym typeface="Shadows Into Light Two"/>
              </a:rPr>
              <a:t>One of the largest pyramids in the world is a Bass Pro Shops</a:t>
            </a:r>
            <a:r>
              <a:rPr lang="en" sz="600">
                <a:solidFill>
                  <a:srgbClr val="FFFFFF"/>
                </a:solidFill>
                <a:latin typeface="Shadows Into Light Two"/>
                <a:ea typeface="Shadows Into Light Two"/>
                <a:cs typeface="Shadows Into Light Two"/>
                <a:sym typeface="Shadows Into Light Two"/>
              </a:rPr>
              <a:t> </a:t>
            </a:r>
            <a:r>
              <a:rPr lang="en" sz="1200">
                <a:solidFill>
                  <a:srgbClr val="FFFFFF"/>
                </a:solidFill>
                <a:latin typeface="Shadows Into Light Two"/>
                <a:ea typeface="Shadows Into Light Two"/>
                <a:cs typeface="Shadows Into Light Two"/>
                <a:sym typeface="Shadows Into Light Two"/>
              </a:rPr>
              <a:t>in Memphis,</a:t>
            </a:r>
            <a:r>
              <a:rPr lang="en" sz="800">
                <a:solidFill>
                  <a:srgbClr val="FFFFFF"/>
                </a:solidFill>
                <a:latin typeface="Shadows Into Light Two"/>
                <a:ea typeface="Shadows Into Light Two"/>
                <a:cs typeface="Shadows Into Light Two"/>
                <a:sym typeface="Shadows Into Light Two"/>
              </a:rPr>
              <a:t> </a:t>
            </a:r>
            <a:r>
              <a:rPr lang="en" sz="1200">
                <a:solidFill>
                  <a:srgbClr val="FFFFFF"/>
                </a:solidFill>
                <a:latin typeface="Shadows Into Light Two"/>
                <a:ea typeface="Shadows Into Light Two"/>
                <a:cs typeface="Shadows Into Light Two"/>
                <a:sym typeface="Shadows Into Light Two"/>
              </a:rPr>
              <a:t>Tennessee.</a:t>
            </a:r>
            <a:endParaRPr sz="1200">
              <a:solidFill>
                <a:srgbClr val="FFFFFF"/>
              </a:solidFill>
              <a:latin typeface="Shadows Into Light Two"/>
              <a:ea typeface="Shadows Into Light Two"/>
              <a:cs typeface="Shadows Into Light Two"/>
              <a:sym typeface="Shadows Into Light Two"/>
            </a:endParaRPr>
          </a:p>
        </p:txBody>
      </p:sp>
      <p:pic>
        <p:nvPicPr>
          <p:cNvPr id="1145" name="Google Shape;1145;p31"/>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146" name="Google Shape;1146;p31"/>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147" name="Google Shape;1147;p31"/>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148" name="Google Shape;1148;p31"/>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149" name="Google Shape;1149;p31"/>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150" name="Google Shape;1150;p31"/>
          <p:cNvGrpSpPr/>
          <p:nvPr/>
        </p:nvGrpSpPr>
        <p:grpSpPr>
          <a:xfrm>
            <a:off x="3203704" y="2090663"/>
            <a:ext cx="2545291" cy="2213639"/>
            <a:chOff x="785350" y="1670863"/>
            <a:chExt cx="3105150" cy="2638425"/>
          </a:xfrm>
        </p:grpSpPr>
        <p:pic>
          <p:nvPicPr>
            <p:cNvPr id="1151" name="Google Shape;1151;p31"/>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152" name="Google Shape;1152;p31"/>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153" name="Google Shape;1153;p31"/>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154" name="Google Shape;1154;p31"/>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155" name="Google Shape;1155;p31"/>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156" name="Google Shape;1156;p31"/>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157" name="Google Shape;1157;p31"/>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158" name="Google Shape;1158;p31"/>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159" name="Google Shape;1159;p31"/>
          <p:cNvGrpSpPr/>
          <p:nvPr/>
        </p:nvGrpSpPr>
        <p:grpSpPr>
          <a:xfrm>
            <a:off x="7534596" y="3471996"/>
            <a:ext cx="1610317" cy="1550598"/>
            <a:chOff x="7817834" y="3472287"/>
            <a:chExt cx="1215701" cy="1394674"/>
          </a:xfrm>
        </p:grpSpPr>
        <p:grpSp>
          <p:nvGrpSpPr>
            <p:cNvPr id="1160" name="Google Shape;1160;p31"/>
            <p:cNvGrpSpPr/>
            <p:nvPr/>
          </p:nvGrpSpPr>
          <p:grpSpPr>
            <a:xfrm rot="713996">
              <a:off x="7916083" y="3567385"/>
              <a:ext cx="1019202" cy="1204478"/>
              <a:chOff x="3600280" y="906148"/>
              <a:chExt cx="1945949" cy="726070"/>
            </a:xfrm>
          </p:grpSpPr>
          <p:pic>
            <p:nvPicPr>
              <p:cNvPr id="1161" name="Google Shape;1161;p31"/>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1162" name="Google Shape;1162;p31"/>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163" name="Google Shape;1163;p31"/>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1164" name="Google Shape;1164;p31"/>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1165" name="Google Shape;1165;p31"/>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1166" name="Google Shape;1166;p31"/>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1167" name="Google Shape;1167;p31"/>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1168" name="Google Shape;1168;p31"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1169" name="Google Shape;1169;p31"/>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1170" name="Google Shape;1170;p31"/>
          <p:cNvGrpSpPr/>
          <p:nvPr/>
        </p:nvGrpSpPr>
        <p:grpSpPr>
          <a:xfrm>
            <a:off x="4400275" y="2240102"/>
            <a:ext cx="1125850" cy="614300"/>
            <a:chOff x="4400275" y="2240102"/>
            <a:chExt cx="1125850" cy="614300"/>
          </a:xfrm>
        </p:grpSpPr>
        <p:pic>
          <p:nvPicPr>
            <p:cNvPr id="1171" name="Google Shape;1171;p31"/>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172" name="Google Shape;1172;p31"/>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1173" name="Google Shape;1173;p31"/>
          <p:cNvGrpSpPr/>
          <p:nvPr/>
        </p:nvGrpSpPr>
        <p:grpSpPr>
          <a:xfrm>
            <a:off x="3390850" y="2240102"/>
            <a:ext cx="1125850" cy="614300"/>
            <a:chOff x="4400275" y="2240102"/>
            <a:chExt cx="1125850" cy="614300"/>
          </a:xfrm>
        </p:grpSpPr>
        <p:pic>
          <p:nvPicPr>
            <p:cNvPr id="1174" name="Google Shape;1174;p31"/>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175" name="Google Shape;1175;p31"/>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1176" name="Google Shape;1176;p31"/>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1177" name="Google Shape;1177;p31"/>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1178" name="Google Shape;1178;p31"/>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1179" name="Google Shape;1179;p31"/>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180" name="Google Shape;1180;p31"/>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181" name="Google Shape;1181;p31"/>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182" name="Google Shape;1182;p31"/>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183" name="Google Shape;1183;p31"/>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184" name="Google Shape;1184;p31"/>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185" name="Google Shape;1185;p31"/>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186" name="Google Shape;1186;p31"/>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187" name="Google Shape;1187;p31"/>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188" name="Google Shape;1188;p31"/>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1189" name="Google Shape;1189;p31"/>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1190" name="Google Shape;1190;p31"/>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1191" name="Google Shape;1191;p31"/>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1192" name="Google Shape;1192;p31"/>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68"/>
                                        </p:tgtEl>
                                        <p:attrNameLst>
                                          <p:attrName>style.visibility</p:attrName>
                                        </p:attrNameLst>
                                      </p:cBhvr>
                                      <p:to>
                                        <p:strVal val="visible"/>
                                      </p:to>
                                    </p:set>
                                    <p:animEffect filter="fade" transition="in">
                                      <p:cBhvr>
                                        <p:cTn dur="1000"/>
                                        <p:tgtEl>
                                          <p:spTgt spid="1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6" name="Shape 1196"/>
        <p:cNvGrpSpPr/>
        <p:nvPr/>
      </p:nvGrpSpPr>
      <p:grpSpPr>
        <a:xfrm>
          <a:off x="0" y="0"/>
          <a:ext cx="0" cy="0"/>
          <a:chOff x="0" y="0"/>
          <a:chExt cx="0" cy="0"/>
        </a:xfrm>
      </p:grpSpPr>
      <p:pic>
        <p:nvPicPr>
          <p:cNvPr id="1197" name="Google Shape;1197;p32"/>
          <p:cNvPicPr preferRelativeResize="0"/>
          <p:nvPr/>
        </p:nvPicPr>
        <p:blipFill rotWithShape="1">
          <a:blip r:embed="rId4">
            <a:alphaModFix/>
          </a:blip>
          <a:srcRect b="0" l="30162" r="0" t="0"/>
          <a:stretch/>
        </p:blipFill>
        <p:spPr>
          <a:xfrm>
            <a:off x="268750" y="149213"/>
            <a:ext cx="2612157" cy="1873675"/>
          </a:xfrm>
          <a:prstGeom prst="rect">
            <a:avLst/>
          </a:prstGeom>
          <a:noFill/>
          <a:ln>
            <a:noFill/>
          </a:ln>
        </p:spPr>
      </p:pic>
      <p:grpSp>
        <p:nvGrpSpPr>
          <p:cNvPr id="1198" name="Google Shape;1198;p32"/>
          <p:cNvGrpSpPr/>
          <p:nvPr/>
        </p:nvGrpSpPr>
        <p:grpSpPr>
          <a:xfrm>
            <a:off x="3287625" y="56897"/>
            <a:ext cx="2331774" cy="2002923"/>
            <a:chOff x="3528887" y="858637"/>
            <a:chExt cx="2086226" cy="814826"/>
          </a:xfrm>
        </p:grpSpPr>
        <p:pic>
          <p:nvPicPr>
            <p:cNvPr id="1199" name="Google Shape;1199;p32"/>
            <p:cNvPicPr preferRelativeResize="0"/>
            <p:nvPr/>
          </p:nvPicPr>
          <p:blipFill rotWithShape="1">
            <a:blip r:embed="rId5">
              <a:alphaModFix/>
            </a:blip>
            <a:srcRect b="0" l="13551" r="12313" t="0"/>
            <a:stretch/>
          </p:blipFill>
          <p:spPr>
            <a:xfrm rot="-5400000">
              <a:off x="4164587" y="222937"/>
              <a:ext cx="814826" cy="2086226"/>
            </a:xfrm>
            <a:prstGeom prst="rect">
              <a:avLst/>
            </a:prstGeom>
            <a:noFill/>
            <a:ln>
              <a:noFill/>
            </a:ln>
          </p:spPr>
        </p:pic>
        <p:sp>
          <p:nvSpPr>
            <p:cNvPr id="1200" name="Google Shape;1200;p32"/>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201" name="Google Shape;1201;p32"/>
          <p:cNvSpPr txBox="1"/>
          <p:nvPr/>
        </p:nvSpPr>
        <p:spPr>
          <a:xfrm>
            <a:off x="3364213"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1202" name="Google Shape;1202;p32"/>
          <p:cNvPicPr preferRelativeResize="0"/>
          <p:nvPr/>
        </p:nvPicPr>
        <p:blipFill rotWithShape="1">
          <a:blip r:embed="rId6">
            <a:alphaModFix/>
          </a:blip>
          <a:srcRect b="15914" l="8739" r="8731" t="73551"/>
          <a:stretch/>
        </p:blipFill>
        <p:spPr>
          <a:xfrm>
            <a:off x="3903163" y="354513"/>
            <a:ext cx="1100700" cy="228600"/>
          </a:xfrm>
          <a:prstGeom prst="roundRect">
            <a:avLst>
              <a:gd fmla="val 16667" name="adj"/>
            </a:avLst>
          </a:prstGeom>
          <a:noFill/>
          <a:ln>
            <a:noFill/>
          </a:ln>
        </p:spPr>
      </p:pic>
      <p:sp>
        <p:nvSpPr>
          <p:cNvPr id="1203" name="Google Shape;1203;p32"/>
          <p:cNvSpPr txBox="1"/>
          <p:nvPr/>
        </p:nvSpPr>
        <p:spPr>
          <a:xfrm>
            <a:off x="378226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26, 2021</a:t>
            </a:r>
            <a:endParaRPr/>
          </a:p>
        </p:txBody>
      </p:sp>
      <p:sp>
        <p:nvSpPr>
          <p:cNvPr id="1204" name="Google Shape;1204;p32"/>
          <p:cNvSpPr txBox="1"/>
          <p:nvPr/>
        </p:nvSpPr>
        <p:spPr>
          <a:xfrm>
            <a:off x="3467563" y="1074525"/>
            <a:ext cx="1971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Extreme ironing is an actual sport.</a:t>
            </a:r>
            <a:endParaRPr sz="1300">
              <a:solidFill>
                <a:srgbClr val="FFFFFF"/>
              </a:solidFill>
              <a:latin typeface="Shadows Into Light Two"/>
              <a:ea typeface="Shadows Into Light Two"/>
              <a:cs typeface="Shadows Into Light Two"/>
              <a:sym typeface="Shadows Into Light Two"/>
            </a:endParaRPr>
          </a:p>
        </p:txBody>
      </p:sp>
      <p:pic>
        <p:nvPicPr>
          <p:cNvPr id="1205" name="Google Shape;1205;p32"/>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206" name="Google Shape;1206;p32"/>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207" name="Google Shape;1207;p32"/>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208" name="Google Shape;1208;p32"/>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209" name="Google Shape;1209;p32"/>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210" name="Google Shape;1210;p32"/>
          <p:cNvGrpSpPr/>
          <p:nvPr/>
        </p:nvGrpSpPr>
        <p:grpSpPr>
          <a:xfrm>
            <a:off x="3203704" y="2090663"/>
            <a:ext cx="2545291" cy="2213639"/>
            <a:chOff x="785350" y="1670863"/>
            <a:chExt cx="3105150" cy="2638425"/>
          </a:xfrm>
        </p:grpSpPr>
        <p:pic>
          <p:nvPicPr>
            <p:cNvPr id="1211" name="Google Shape;1211;p32"/>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212" name="Google Shape;1212;p32"/>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213" name="Google Shape;1213;p32"/>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214" name="Google Shape;1214;p32"/>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215" name="Google Shape;1215;p32"/>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216" name="Google Shape;1216;p32"/>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217" name="Google Shape;1217;p32"/>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218" name="Google Shape;1218;p32"/>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219" name="Google Shape;1219;p32"/>
          <p:cNvGrpSpPr/>
          <p:nvPr/>
        </p:nvGrpSpPr>
        <p:grpSpPr>
          <a:xfrm>
            <a:off x="7534596" y="3471996"/>
            <a:ext cx="1610317" cy="1550598"/>
            <a:chOff x="7817834" y="3472287"/>
            <a:chExt cx="1215701" cy="1394674"/>
          </a:xfrm>
        </p:grpSpPr>
        <p:grpSp>
          <p:nvGrpSpPr>
            <p:cNvPr id="1220" name="Google Shape;1220;p32"/>
            <p:cNvGrpSpPr/>
            <p:nvPr/>
          </p:nvGrpSpPr>
          <p:grpSpPr>
            <a:xfrm rot="713996">
              <a:off x="7916083" y="3567385"/>
              <a:ext cx="1019202" cy="1204478"/>
              <a:chOff x="3600280" y="906148"/>
              <a:chExt cx="1945949" cy="726070"/>
            </a:xfrm>
          </p:grpSpPr>
          <p:pic>
            <p:nvPicPr>
              <p:cNvPr id="1221" name="Google Shape;1221;p32"/>
              <p:cNvPicPr preferRelativeResize="0"/>
              <p:nvPr/>
            </p:nvPicPr>
            <p:blipFill rotWithShape="1">
              <a:blip r:embed="rId5">
                <a:alphaModFix/>
              </a:blip>
              <a:srcRect b="3301" l="17300" r="16640" t="3423"/>
              <a:stretch/>
            </p:blipFill>
            <p:spPr>
              <a:xfrm rot="-5400000">
                <a:off x="4210220" y="296209"/>
                <a:ext cx="726070" cy="1945949"/>
              </a:xfrm>
              <a:prstGeom prst="rect">
                <a:avLst/>
              </a:prstGeom>
              <a:noFill/>
              <a:ln>
                <a:noFill/>
              </a:ln>
            </p:spPr>
          </p:pic>
          <p:sp>
            <p:nvSpPr>
              <p:cNvPr id="1222" name="Google Shape;1222;p32"/>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223" name="Google Shape;1223;p32"/>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1224" name="Google Shape;1224;p32"/>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1225" name="Google Shape;1225;p32"/>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1226" name="Google Shape;1226;p32"/>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1227" name="Google Shape;1227;p32"/>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1228" name="Google Shape;1228;p32"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1229" name="Google Shape;1229;p32"/>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1230" name="Google Shape;1230;p32"/>
          <p:cNvGrpSpPr/>
          <p:nvPr/>
        </p:nvGrpSpPr>
        <p:grpSpPr>
          <a:xfrm>
            <a:off x="4400275" y="2240102"/>
            <a:ext cx="1125850" cy="614300"/>
            <a:chOff x="4400275" y="2240102"/>
            <a:chExt cx="1125850" cy="614300"/>
          </a:xfrm>
        </p:grpSpPr>
        <p:pic>
          <p:nvPicPr>
            <p:cNvPr id="1231" name="Google Shape;1231;p32"/>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232" name="Google Shape;1232;p32"/>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1233" name="Google Shape;1233;p32"/>
          <p:cNvGrpSpPr/>
          <p:nvPr/>
        </p:nvGrpSpPr>
        <p:grpSpPr>
          <a:xfrm>
            <a:off x="3390850" y="2240102"/>
            <a:ext cx="1125850" cy="614300"/>
            <a:chOff x="4400275" y="2240102"/>
            <a:chExt cx="1125850" cy="614300"/>
          </a:xfrm>
        </p:grpSpPr>
        <p:pic>
          <p:nvPicPr>
            <p:cNvPr id="1234" name="Google Shape;1234;p32"/>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235" name="Google Shape;1235;p32"/>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1236" name="Google Shape;1236;p32"/>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1237" name="Google Shape;1237;p32"/>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1238" name="Google Shape;1238;p32"/>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1239" name="Google Shape;1239;p32"/>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240" name="Google Shape;1240;p32"/>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241" name="Google Shape;1241;p32"/>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242" name="Google Shape;1242;p32"/>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243" name="Google Shape;1243;p32"/>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244" name="Google Shape;1244;p32"/>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245" name="Google Shape;1245;p32"/>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246" name="Google Shape;1246;p32"/>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247" name="Google Shape;1247;p32"/>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248" name="Google Shape;1248;p32"/>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1249" name="Google Shape;1249;p32"/>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1250" name="Google Shape;1250;p32"/>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1251" name="Google Shape;1251;p32"/>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1252" name="Google Shape;1252;p32"/>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28"/>
                                        </p:tgtEl>
                                        <p:attrNameLst>
                                          <p:attrName>style.visibility</p:attrName>
                                        </p:attrNameLst>
                                      </p:cBhvr>
                                      <p:to>
                                        <p:strVal val="visible"/>
                                      </p:to>
                                    </p:set>
                                    <p:animEffect filter="fade" transition="in">
                                      <p:cBhvr>
                                        <p:cTn dur="1000"/>
                                        <p:tgtEl>
                                          <p:spTgt spid="1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6" name="Shape 1256"/>
        <p:cNvGrpSpPr/>
        <p:nvPr/>
      </p:nvGrpSpPr>
      <p:grpSpPr>
        <a:xfrm>
          <a:off x="0" y="0"/>
          <a:ext cx="0" cy="0"/>
          <a:chOff x="0" y="0"/>
          <a:chExt cx="0" cy="0"/>
        </a:xfrm>
      </p:grpSpPr>
      <p:grpSp>
        <p:nvGrpSpPr>
          <p:cNvPr id="1257" name="Google Shape;1257;p33"/>
          <p:cNvGrpSpPr/>
          <p:nvPr/>
        </p:nvGrpSpPr>
        <p:grpSpPr>
          <a:xfrm>
            <a:off x="3253716" y="56897"/>
            <a:ext cx="2331774" cy="2002923"/>
            <a:chOff x="3528887" y="858637"/>
            <a:chExt cx="2086226" cy="814826"/>
          </a:xfrm>
        </p:grpSpPr>
        <p:pic>
          <p:nvPicPr>
            <p:cNvPr id="1258" name="Google Shape;1258;p33"/>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1259" name="Google Shape;1259;p33"/>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pic>
        <p:nvPicPr>
          <p:cNvPr id="1260" name="Google Shape;1260;p33"/>
          <p:cNvPicPr preferRelativeResize="0"/>
          <p:nvPr/>
        </p:nvPicPr>
        <p:blipFill rotWithShape="1">
          <a:blip r:embed="rId5">
            <a:alphaModFix/>
          </a:blip>
          <a:srcRect b="63697" l="8739" r="8731" t="25768"/>
          <a:stretch/>
        </p:blipFill>
        <p:spPr>
          <a:xfrm>
            <a:off x="3869253" y="352763"/>
            <a:ext cx="1100700" cy="228600"/>
          </a:xfrm>
          <a:prstGeom prst="roundRect">
            <a:avLst>
              <a:gd fmla="val 16667" name="adj"/>
            </a:avLst>
          </a:prstGeom>
          <a:noFill/>
          <a:ln>
            <a:noFill/>
          </a:ln>
        </p:spPr>
      </p:pic>
      <p:sp>
        <p:nvSpPr>
          <p:cNvPr id="1261" name="Google Shape;1261;p33"/>
          <p:cNvSpPr txBox="1"/>
          <p:nvPr/>
        </p:nvSpPr>
        <p:spPr>
          <a:xfrm>
            <a:off x="3330303" y="8936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sp>
        <p:nvSpPr>
          <p:cNvPr id="1262" name="Google Shape;1262;p33"/>
          <p:cNvSpPr txBox="1"/>
          <p:nvPr/>
        </p:nvSpPr>
        <p:spPr>
          <a:xfrm>
            <a:off x="374835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29, 2021</a:t>
            </a:r>
            <a:endParaRPr/>
          </a:p>
        </p:txBody>
      </p:sp>
      <p:pic>
        <p:nvPicPr>
          <p:cNvPr id="1263" name="Google Shape;1263;p33"/>
          <p:cNvPicPr preferRelativeResize="0"/>
          <p:nvPr/>
        </p:nvPicPr>
        <p:blipFill rotWithShape="1">
          <a:blip r:embed="rId6">
            <a:alphaModFix/>
          </a:blip>
          <a:srcRect b="0" l="26475" r="0" t="0"/>
          <a:stretch/>
        </p:blipFill>
        <p:spPr>
          <a:xfrm>
            <a:off x="179275" y="72200"/>
            <a:ext cx="2639700" cy="2193000"/>
          </a:xfrm>
          <a:prstGeom prst="rect">
            <a:avLst/>
          </a:prstGeom>
          <a:noFill/>
          <a:ln>
            <a:noFill/>
          </a:ln>
        </p:spPr>
      </p:pic>
      <p:sp>
        <p:nvSpPr>
          <p:cNvPr id="1264" name="Google Shape;1264;p33"/>
          <p:cNvSpPr txBox="1"/>
          <p:nvPr/>
        </p:nvSpPr>
        <p:spPr>
          <a:xfrm>
            <a:off x="3433653" y="1074525"/>
            <a:ext cx="19719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FFF"/>
                </a:solidFill>
                <a:latin typeface="Shadows Into Light Two"/>
                <a:ea typeface="Shadows Into Light Two"/>
                <a:cs typeface="Shadows Into Light Two"/>
                <a:sym typeface="Shadows Into Light Two"/>
              </a:rPr>
              <a:t>It's illegal to own just one guinea pig in Switzerland, you must own two or mor</a:t>
            </a:r>
            <a:r>
              <a:rPr lang="en" sz="1300">
                <a:solidFill>
                  <a:srgbClr val="FFFFFF"/>
                </a:solidFill>
                <a:latin typeface="Shadows Into Light Two"/>
                <a:ea typeface="Shadows Into Light Two"/>
                <a:cs typeface="Shadows Into Light Two"/>
                <a:sym typeface="Shadows Into Light Two"/>
              </a:rPr>
              <a:t>e.</a:t>
            </a:r>
            <a:endParaRPr sz="1300">
              <a:solidFill>
                <a:srgbClr val="FFFFFF"/>
              </a:solidFill>
              <a:latin typeface="Shadows Into Light Two"/>
              <a:ea typeface="Shadows Into Light Two"/>
              <a:cs typeface="Shadows Into Light Two"/>
              <a:sym typeface="Shadows Into Light Two"/>
            </a:endParaRPr>
          </a:p>
        </p:txBody>
      </p:sp>
      <p:pic>
        <p:nvPicPr>
          <p:cNvPr id="1265" name="Google Shape;1265;p33"/>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266" name="Google Shape;1266;p33"/>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267" name="Google Shape;1267;p33"/>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268" name="Google Shape;1268;p33"/>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269" name="Google Shape;1269;p33"/>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270" name="Google Shape;1270;p33"/>
          <p:cNvGrpSpPr/>
          <p:nvPr/>
        </p:nvGrpSpPr>
        <p:grpSpPr>
          <a:xfrm>
            <a:off x="3203704" y="2090663"/>
            <a:ext cx="2545291" cy="2213639"/>
            <a:chOff x="785350" y="1670863"/>
            <a:chExt cx="3105150" cy="2638425"/>
          </a:xfrm>
        </p:grpSpPr>
        <p:pic>
          <p:nvPicPr>
            <p:cNvPr id="1271" name="Google Shape;1271;p33"/>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272" name="Google Shape;1272;p33"/>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273" name="Google Shape;1273;p33"/>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274" name="Google Shape;1274;p33"/>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275" name="Google Shape;1275;p33"/>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276" name="Google Shape;1276;p33"/>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277" name="Google Shape;1277;p33"/>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278" name="Google Shape;1278;p33"/>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279" name="Google Shape;1279;p33"/>
          <p:cNvGrpSpPr/>
          <p:nvPr/>
        </p:nvGrpSpPr>
        <p:grpSpPr>
          <a:xfrm>
            <a:off x="7534596" y="3471996"/>
            <a:ext cx="1610317" cy="1550598"/>
            <a:chOff x="7817834" y="3472287"/>
            <a:chExt cx="1215701" cy="1394674"/>
          </a:xfrm>
        </p:grpSpPr>
        <p:grpSp>
          <p:nvGrpSpPr>
            <p:cNvPr id="1280" name="Google Shape;1280;p33"/>
            <p:cNvGrpSpPr/>
            <p:nvPr/>
          </p:nvGrpSpPr>
          <p:grpSpPr>
            <a:xfrm rot="713996">
              <a:off x="7916083" y="3567385"/>
              <a:ext cx="1019202" cy="1204478"/>
              <a:chOff x="3600280" y="906148"/>
              <a:chExt cx="1945949" cy="726070"/>
            </a:xfrm>
          </p:grpSpPr>
          <p:pic>
            <p:nvPicPr>
              <p:cNvPr id="1281" name="Google Shape;1281;p33"/>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1282" name="Google Shape;1282;p33"/>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283" name="Google Shape;1283;p33"/>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1284" name="Google Shape;1284;p33"/>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1285" name="Google Shape;1285;p33"/>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1286" name="Google Shape;1286;p33"/>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1287" name="Google Shape;1287;p33"/>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1288" name="Google Shape;1288;p33"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1289" name="Google Shape;1289;p33"/>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1290" name="Google Shape;1290;p33"/>
          <p:cNvGrpSpPr/>
          <p:nvPr/>
        </p:nvGrpSpPr>
        <p:grpSpPr>
          <a:xfrm>
            <a:off x="4400275" y="2240102"/>
            <a:ext cx="1125850" cy="614300"/>
            <a:chOff x="4400275" y="2240102"/>
            <a:chExt cx="1125850" cy="614300"/>
          </a:xfrm>
        </p:grpSpPr>
        <p:pic>
          <p:nvPicPr>
            <p:cNvPr id="1291" name="Google Shape;1291;p33"/>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292" name="Google Shape;1292;p33"/>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1293" name="Google Shape;1293;p33"/>
          <p:cNvGrpSpPr/>
          <p:nvPr/>
        </p:nvGrpSpPr>
        <p:grpSpPr>
          <a:xfrm>
            <a:off x="3390850" y="2240102"/>
            <a:ext cx="1125850" cy="614300"/>
            <a:chOff x="4400275" y="2240102"/>
            <a:chExt cx="1125850" cy="614300"/>
          </a:xfrm>
        </p:grpSpPr>
        <p:pic>
          <p:nvPicPr>
            <p:cNvPr id="1294" name="Google Shape;1294;p33"/>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295" name="Google Shape;1295;p33"/>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1296" name="Google Shape;1296;p33"/>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1297" name="Google Shape;1297;p33"/>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1298" name="Google Shape;1298;p33"/>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1299" name="Google Shape;1299;p33"/>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300" name="Google Shape;1300;p33"/>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301" name="Google Shape;1301;p33"/>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302" name="Google Shape;1302;p33"/>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303" name="Google Shape;1303;p33"/>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304" name="Google Shape;1304;p33"/>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305" name="Google Shape;1305;p33"/>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306" name="Google Shape;1306;p33"/>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307" name="Google Shape;1307;p33"/>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308" name="Google Shape;1308;p33"/>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1309" name="Google Shape;1309;p33"/>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1310" name="Google Shape;1310;p33"/>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1311" name="Google Shape;1311;p33"/>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1312" name="Google Shape;1312;p33"/>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88"/>
                                        </p:tgtEl>
                                        <p:attrNameLst>
                                          <p:attrName>style.visibility</p:attrName>
                                        </p:attrNameLst>
                                      </p:cBhvr>
                                      <p:to>
                                        <p:strVal val="visible"/>
                                      </p:to>
                                    </p:set>
                                    <p:animEffect filter="fade" transition="in">
                                      <p:cBhvr>
                                        <p:cTn dur="1000"/>
                                        <p:tgtEl>
                                          <p:spTgt spid="1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6" name="Shape 1316"/>
        <p:cNvGrpSpPr/>
        <p:nvPr/>
      </p:nvGrpSpPr>
      <p:grpSpPr>
        <a:xfrm>
          <a:off x="0" y="0"/>
          <a:ext cx="0" cy="0"/>
          <a:chOff x="0" y="0"/>
          <a:chExt cx="0" cy="0"/>
        </a:xfrm>
      </p:grpSpPr>
      <p:grpSp>
        <p:nvGrpSpPr>
          <p:cNvPr id="1317" name="Google Shape;1317;p34"/>
          <p:cNvGrpSpPr/>
          <p:nvPr/>
        </p:nvGrpSpPr>
        <p:grpSpPr>
          <a:xfrm>
            <a:off x="3253716" y="56897"/>
            <a:ext cx="2331774" cy="2002923"/>
            <a:chOff x="3528887" y="858637"/>
            <a:chExt cx="2086226" cy="814826"/>
          </a:xfrm>
        </p:grpSpPr>
        <p:pic>
          <p:nvPicPr>
            <p:cNvPr id="1318" name="Google Shape;1318;p34"/>
            <p:cNvPicPr preferRelativeResize="0"/>
            <p:nvPr/>
          </p:nvPicPr>
          <p:blipFill rotWithShape="1">
            <a:blip r:embed="rId4">
              <a:alphaModFix/>
            </a:blip>
            <a:srcRect b="0" l="13551" r="12313" t="0"/>
            <a:stretch/>
          </p:blipFill>
          <p:spPr>
            <a:xfrm rot="-5400000">
              <a:off x="4164587" y="222937"/>
              <a:ext cx="814826" cy="2086226"/>
            </a:xfrm>
            <a:prstGeom prst="rect">
              <a:avLst/>
            </a:prstGeom>
            <a:noFill/>
            <a:ln>
              <a:noFill/>
            </a:ln>
          </p:spPr>
        </p:pic>
        <p:sp>
          <p:nvSpPr>
            <p:cNvPr id="1319" name="Google Shape;1319;p34"/>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320" name="Google Shape;1320;p34"/>
          <p:cNvSpPr txBox="1"/>
          <p:nvPr/>
        </p:nvSpPr>
        <p:spPr>
          <a:xfrm>
            <a:off x="3330303" y="817400"/>
            <a:ext cx="217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u="sng">
                <a:solidFill>
                  <a:srgbClr val="71D0DA"/>
                </a:solidFill>
                <a:latin typeface="Chewy"/>
                <a:ea typeface="Chewy"/>
                <a:cs typeface="Chewy"/>
                <a:sym typeface="Chewy"/>
              </a:rPr>
              <a:t>DID YOU KNOW?</a:t>
            </a:r>
            <a:endParaRPr sz="1300">
              <a:solidFill>
                <a:srgbClr val="71D0DA"/>
              </a:solidFill>
              <a:latin typeface="Chewy"/>
              <a:ea typeface="Chewy"/>
              <a:cs typeface="Chewy"/>
              <a:sym typeface="Chewy"/>
            </a:endParaRPr>
          </a:p>
        </p:txBody>
      </p:sp>
      <p:pic>
        <p:nvPicPr>
          <p:cNvPr id="1321" name="Google Shape;1321;p34"/>
          <p:cNvPicPr preferRelativeResize="0"/>
          <p:nvPr/>
        </p:nvPicPr>
        <p:blipFill rotWithShape="1">
          <a:blip r:embed="rId5">
            <a:alphaModFix/>
          </a:blip>
          <a:srcRect b="52402" l="8731" r="8739" t="37063"/>
          <a:stretch/>
        </p:blipFill>
        <p:spPr>
          <a:xfrm>
            <a:off x="3869253" y="344100"/>
            <a:ext cx="1100700" cy="228600"/>
          </a:xfrm>
          <a:prstGeom prst="roundRect">
            <a:avLst>
              <a:gd fmla="val 16667" name="adj"/>
            </a:avLst>
          </a:prstGeom>
          <a:noFill/>
          <a:ln>
            <a:noFill/>
          </a:ln>
        </p:spPr>
      </p:pic>
      <p:sp>
        <p:nvSpPr>
          <p:cNvPr id="1322" name="Google Shape;1322;p34"/>
          <p:cNvSpPr txBox="1"/>
          <p:nvPr/>
        </p:nvSpPr>
        <p:spPr>
          <a:xfrm>
            <a:off x="3748353" y="505175"/>
            <a:ext cx="1342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overed By Your Grace"/>
                <a:ea typeface="Covered By Your Grace"/>
                <a:cs typeface="Covered By Your Grace"/>
                <a:sym typeface="Covered By Your Grace"/>
              </a:rPr>
              <a:t>March 30, 2021</a:t>
            </a:r>
            <a:endParaRPr/>
          </a:p>
        </p:txBody>
      </p:sp>
      <p:pic>
        <p:nvPicPr>
          <p:cNvPr id="1323" name="Google Shape;1323;p34"/>
          <p:cNvPicPr preferRelativeResize="0"/>
          <p:nvPr/>
        </p:nvPicPr>
        <p:blipFill rotWithShape="1">
          <a:blip r:embed="rId6">
            <a:alphaModFix/>
          </a:blip>
          <a:srcRect b="0" l="36358" r="0" t="0"/>
          <a:stretch/>
        </p:blipFill>
        <p:spPr>
          <a:xfrm>
            <a:off x="179275" y="72200"/>
            <a:ext cx="2654275" cy="2193000"/>
          </a:xfrm>
          <a:prstGeom prst="rect">
            <a:avLst/>
          </a:prstGeom>
          <a:noFill/>
          <a:ln>
            <a:noFill/>
          </a:ln>
        </p:spPr>
      </p:pic>
      <p:sp>
        <p:nvSpPr>
          <p:cNvPr id="1324" name="Google Shape;1324;p34"/>
          <p:cNvSpPr txBox="1"/>
          <p:nvPr/>
        </p:nvSpPr>
        <p:spPr>
          <a:xfrm>
            <a:off x="3433653" y="1074525"/>
            <a:ext cx="1971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FFFFFF"/>
                </a:solidFill>
                <a:latin typeface="Shadows Into Light Two"/>
                <a:ea typeface="Shadows Into Light Two"/>
                <a:cs typeface="Shadows Into Light Two"/>
                <a:sym typeface="Shadows Into Light Two"/>
              </a:rPr>
              <a:t>"Q" is the only letter that doesn't appear in any U.S. state name.</a:t>
            </a:r>
            <a:endParaRPr sz="1300">
              <a:solidFill>
                <a:srgbClr val="FFFFFF"/>
              </a:solidFill>
              <a:latin typeface="Shadows Into Light Two"/>
              <a:ea typeface="Shadows Into Light Two"/>
              <a:cs typeface="Shadows Into Light Two"/>
              <a:sym typeface="Shadows Into Light Two"/>
            </a:endParaRPr>
          </a:p>
        </p:txBody>
      </p:sp>
      <p:pic>
        <p:nvPicPr>
          <p:cNvPr id="1325" name="Google Shape;1325;p34"/>
          <p:cNvPicPr preferRelativeResize="0"/>
          <p:nvPr/>
        </p:nvPicPr>
        <p:blipFill>
          <a:blip r:embed="rId7">
            <a:alphaModFix/>
          </a:blip>
          <a:stretch>
            <a:fillRect/>
          </a:stretch>
        </p:blipFill>
        <p:spPr>
          <a:xfrm>
            <a:off x="2658462" y="2004225"/>
            <a:ext cx="657025" cy="2386525"/>
          </a:xfrm>
          <a:prstGeom prst="rect">
            <a:avLst/>
          </a:prstGeom>
          <a:noFill/>
          <a:ln>
            <a:noFill/>
          </a:ln>
        </p:spPr>
      </p:pic>
      <p:pic>
        <p:nvPicPr>
          <p:cNvPr id="1326" name="Google Shape;1326;p34"/>
          <p:cNvPicPr preferRelativeResize="0"/>
          <p:nvPr/>
        </p:nvPicPr>
        <p:blipFill rotWithShape="1">
          <a:blip r:embed="rId8">
            <a:alphaModFix/>
          </a:blip>
          <a:srcRect b="0" l="23821" r="0" t="0"/>
          <a:stretch/>
        </p:blipFill>
        <p:spPr>
          <a:xfrm>
            <a:off x="1900425" y="2221550"/>
            <a:ext cx="1062825" cy="2213625"/>
          </a:xfrm>
          <a:prstGeom prst="rect">
            <a:avLst/>
          </a:prstGeom>
          <a:noFill/>
          <a:ln>
            <a:noFill/>
          </a:ln>
        </p:spPr>
      </p:pic>
      <p:pic>
        <p:nvPicPr>
          <p:cNvPr id="1327" name="Google Shape;1327;p34"/>
          <p:cNvPicPr preferRelativeResize="0"/>
          <p:nvPr/>
        </p:nvPicPr>
        <p:blipFill>
          <a:blip r:embed="rId9">
            <a:alphaModFix/>
          </a:blip>
          <a:stretch>
            <a:fillRect/>
          </a:stretch>
        </p:blipFill>
        <p:spPr>
          <a:xfrm>
            <a:off x="8552325" y="2707455"/>
            <a:ext cx="672425" cy="1495394"/>
          </a:xfrm>
          <a:prstGeom prst="rect">
            <a:avLst/>
          </a:prstGeom>
          <a:noFill/>
          <a:ln>
            <a:noFill/>
          </a:ln>
        </p:spPr>
      </p:pic>
      <p:pic>
        <p:nvPicPr>
          <p:cNvPr id="1328" name="Google Shape;1328;p34"/>
          <p:cNvPicPr preferRelativeResize="0"/>
          <p:nvPr/>
        </p:nvPicPr>
        <p:blipFill rotWithShape="1">
          <a:blip r:embed="rId10">
            <a:alphaModFix/>
          </a:blip>
          <a:srcRect b="0" l="0" r="0" t="11394"/>
          <a:stretch/>
        </p:blipFill>
        <p:spPr>
          <a:xfrm>
            <a:off x="5938950" y="544800"/>
            <a:ext cx="2737825" cy="1732475"/>
          </a:xfrm>
          <a:prstGeom prst="rect">
            <a:avLst/>
          </a:prstGeom>
          <a:noFill/>
          <a:ln>
            <a:noFill/>
          </a:ln>
        </p:spPr>
      </p:pic>
      <p:pic>
        <p:nvPicPr>
          <p:cNvPr id="1329" name="Google Shape;1329;p34"/>
          <p:cNvPicPr preferRelativeResize="0"/>
          <p:nvPr/>
        </p:nvPicPr>
        <p:blipFill rotWithShape="1">
          <a:blip r:embed="rId11">
            <a:alphaModFix/>
          </a:blip>
          <a:srcRect b="0" l="0" r="0" t="0"/>
          <a:stretch/>
        </p:blipFill>
        <p:spPr>
          <a:xfrm>
            <a:off x="2258875" y="4188650"/>
            <a:ext cx="4626250" cy="954850"/>
          </a:xfrm>
          <a:prstGeom prst="rect">
            <a:avLst/>
          </a:prstGeom>
          <a:noFill/>
          <a:ln>
            <a:noFill/>
          </a:ln>
        </p:spPr>
      </p:pic>
      <p:grpSp>
        <p:nvGrpSpPr>
          <p:cNvPr id="1330" name="Google Shape;1330;p34"/>
          <p:cNvGrpSpPr/>
          <p:nvPr/>
        </p:nvGrpSpPr>
        <p:grpSpPr>
          <a:xfrm>
            <a:off x="3203704" y="2090663"/>
            <a:ext cx="2545291" cy="2213639"/>
            <a:chOff x="785350" y="1670863"/>
            <a:chExt cx="3105150" cy="2638425"/>
          </a:xfrm>
        </p:grpSpPr>
        <p:pic>
          <p:nvPicPr>
            <p:cNvPr id="1331" name="Google Shape;1331;p34"/>
            <p:cNvPicPr preferRelativeResize="0"/>
            <p:nvPr/>
          </p:nvPicPr>
          <p:blipFill>
            <a:blip r:embed="rId12">
              <a:alphaModFix/>
            </a:blip>
            <a:stretch>
              <a:fillRect/>
            </a:stretch>
          </p:blipFill>
          <p:spPr>
            <a:xfrm>
              <a:off x="785350" y="1670863"/>
              <a:ext cx="3105150" cy="2638425"/>
            </a:xfrm>
            <a:prstGeom prst="rect">
              <a:avLst/>
            </a:prstGeom>
            <a:noFill/>
            <a:ln>
              <a:noFill/>
            </a:ln>
          </p:spPr>
        </p:pic>
        <p:pic>
          <p:nvPicPr>
            <p:cNvPr id="1332" name="Google Shape;1332;p34"/>
            <p:cNvPicPr preferRelativeResize="0"/>
            <p:nvPr/>
          </p:nvPicPr>
          <p:blipFill>
            <a:blip r:embed="rId13">
              <a:alphaModFix/>
            </a:blip>
            <a:stretch>
              <a:fillRect/>
            </a:stretch>
          </p:blipFill>
          <p:spPr>
            <a:xfrm>
              <a:off x="1620325" y="2621425"/>
              <a:ext cx="1471000" cy="1217825"/>
            </a:xfrm>
            <a:prstGeom prst="rect">
              <a:avLst/>
            </a:prstGeom>
            <a:noFill/>
            <a:ln>
              <a:noFill/>
            </a:ln>
          </p:spPr>
        </p:pic>
      </p:grpSp>
      <p:pic>
        <p:nvPicPr>
          <p:cNvPr id="1333" name="Google Shape;1333;p34"/>
          <p:cNvPicPr preferRelativeResize="0"/>
          <p:nvPr/>
        </p:nvPicPr>
        <p:blipFill rotWithShape="1">
          <a:blip r:embed="rId14">
            <a:alphaModFix/>
          </a:blip>
          <a:srcRect b="30405" l="23940" r="25848" t="22115"/>
          <a:stretch/>
        </p:blipFill>
        <p:spPr>
          <a:xfrm>
            <a:off x="5881479" y="2820785"/>
            <a:ext cx="2900500" cy="1367863"/>
          </a:xfrm>
          <a:prstGeom prst="rect">
            <a:avLst/>
          </a:prstGeom>
          <a:noFill/>
          <a:ln>
            <a:noFill/>
          </a:ln>
        </p:spPr>
      </p:pic>
      <p:pic>
        <p:nvPicPr>
          <p:cNvPr id="1334" name="Google Shape;1334;p34"/>
          <p:cNvPicPr preferRelativeResize="0"/>
          <p:nvPr/>
        </p:nvPicPr>
        <p:blipFill rotWithShape="1">
          <a:blip r:embed="rId15">
            <a:alphaModFix/>
          </a:blip>
          <a:srcRect b="0" l="28208" r="31533" t="0"/>
          <a:stretch/>
        </p:blipFill>
        <p:spPr>
          <a:xfrm>
            <a:off x="5354750" y="2933679"/>
            <a:ext cx="526725" cy="1308421"/>
          </a:xfrm>
          <a:prstGeom prst="rect">
            <a:avLst/>
          </a:prstGeom>
          <a:noFill/>
          <a:ln>
            <a:noFill/>
          </a:ln>
        </p:spPr>
      </p:pic>
      <p:pic>
        <p:nvPicPr>
          <p:cNvPr id="1335" name="Google Shape;1335;p34"/>
          <p:cNvPicPr preferRelativeResize="0"/>
          <p:nvPr/>
        </p:nvPicPr>
        <p:blipFill rotWithShape="1">
          <a:blip r:embed="rId16">
            <a:alphaModFix/>
          </a:blip>
          <a:srcRect b="1749" l="3060" r="3051" t="-1739"/>
          <a:stretch/>
        </p:blipFill>
        <p:spPr>
          <a:xfrm>
            <a:off x="6298562" y="2845973"/>
            <a:ext cx="215137" cy="606533"/>
          </a:xfrm>
          <a:prstGeom prst="rect">
            <a:avLst/>
          </a:prstGeom>
          <a:noFill/>
          <a:ln>
            <a:noFill/>
          </a:ln>
        </p:spPr>
      </p:pic>
      <p:pic>
        <p:nvPicPr>
          <p:cNvPr id="1336" name="Google Shape;1336;p34"/>
          <p:cNvPicPr preferRelativeResize="0"/>
          <p:nvPr/>
        </p:nvPicPr>
        <p:blipFill rotWithShape="1">
          <a:blip r:embed="rId16">
            <a:alphaModFix/>
          </a:blip>
          <a:srcRect b="1749" l="3060" r="3051" t="-1739"/>
          <a:stretch/>
        </p:blipFill>
        <p:spPr>
          <a:xfrm>
            <a:off x="6131049" y="2856890"/>
            <a:ext cx="215137" cy="606533"/>
          </a:xfrm>
          <a:prstGeom prst="rect">
            <a:avLst/>
          </a:prstGeom>
          <a:noFill/>
          <a:ln>
            <a:noFill/>
          </a:ln>
        </p:spPr>
      </p:pic>
      <p:pic>
        <p:nvPicPr>
          <p:cNvPr id="1337" name="Google Shape;1337;p34"/>
          <p:cNvPicPr preferRelativeResize="0"/>
          <p:nvPr/>
        </p:nvPicPr>
        <p:blipFill rotWithShape="1">
          <a:blip r:embed="rId17">
            <a:alphaModFix/>
          </a:blip>
          <a:srcRect b="0" l="0" r="0" t="11221"/>
          <a:stretch/>
        </p:blipFill>
        <p:spPr>
          <a:xfrm>
            <a:off x="8064105" y="3175059"/>
            <a:ext cx="499368" cy="288219"/>
          </a:xfrm>
          <a:prstGeom prst="rect">
            <a:avLst/>
          </a:prstGeom>
          <a:noFill/>
          <a:ln>
            <a:noFill/>
          </a:ln>
        </p:spPr>
      </p:pic>
      <p:pic>
        <p:nvPicPr>
          <p:cNvPr id="1338" name="Google Shape;1338;p34"/>
          <p:cNvPicPr preferRelativeResize="0"/>
          <p:nvPr/>
        </p:nvPicPr>
        <p:blipFill rotWithShape="1">
          <a:blip r:embed="rId18">
            <a:alphaModFix/>
          </a:blip>
          <a:srcRect b="0" l="0" r="0" t="0"/>
          <a:stretch/>
        </p:blipFill>
        <p:spPr>
          <a:xfrm>
            <a:off x="3153687" y="3550381"/>
            <a:ext cx="816575" cy="926468"/>
          </a:xfrm>
          <a:prstGeom prst="rect">
            <a:avLst/>
          </a:prstGeom>
          <a:noFill/>
          <a:ln>
            <a:noFill/>
          </a:ln>
        </p:spPr>
      </p:pic>
      <p:grpSp>
        <p:nvGrpSpPr>
          <p:cNvPr id="1339" name="Google Shape;1339;p34"/>
          <p:cNvGrpSpPr/>
          <p:nvPr/>
        </p:nvGrpSpPr>
        <p:grpSpPr>
          <a:xfrm>
            <a:off x="7534596" y="3471996"/>
            <a:ext cx="1610317" cy="1550598"/>
            <a:chOff x="7817834" y="3472287"/>
            <a:chExt cx="1215701" cy="1394674"/>
          </a:xfrm>
        </p:grpSpPr>
        <p:grpSp>
          <p:nvGrpSpPr>
            <p:cNvPr id="1340" name="Google Shape;1340;p34"/>
            <p:cNvGrpSpPr/>
            <p:nvPr/>
          </p:nvGrpSpPr>
          <p:grpSpPr>
            <a:xfrm rot="713996">
              <a:off x="7916083" y="3567385"/>
              <a:ext cx="1019202" cy="1204478"/>
              <a:chOff x="3600280" y="906148"/>
              <a:chExt cx="1945949" cy="726070"/>
            </a:xfrm>
          </p:grpSpPr>
          <p:pic>
            <p:nvPicPr>
              <p:cNvPr id="1341" name="Google Shape;1341;p34"/>
              <p:cNvPicPr preferRelativeResize="0"/>
              <p:nvPr/>
            </p:nvPicPr>
            <p:blipFill rotWithShape="1">
              <a:blip r:embed="rId4">
                <a:alphaModFix/>
              </a:blip>
              <a:srcRect b="3301" l="17300" r="16640" t="3423"/>
              <a:stretch/>
            </p:blipFill>
            <p:spPr>
              <a:xfrm rot="-5400000">
                <a:off x="4210220" y="296209"/>
                <a:ext cx="726070" cy="1945949"/>
              </a:xfrm>
              <a:prstGeom prst="rect">
                <a:avLst/>
              </a:prstGeom>
              <a:noFill/>
              <a:ln>
                <a:noFill/>
              </a:ln>
            </p:spPr>
          </p:pic>
          <p:sp>
            <p:nvSpPr>
              <p:cNvPr id="1342" name="Google Shape;1342;p34"/>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rgbClr val="FFFFFF"/>
                  </a:solidFill>
                  <a:latin typeface="Coming Soon"/>
                  <a:ea typeface="Coming Soon"/>
                  <a:cs typeface="Coming Soon"/>
                  <a:sym typeface="Coming Soon"/>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t/>
                </a:r>
                <a:endParaRPr sz="1900">
                  <a:solidFill>
                    <a:srgbClr val="FFFFFF"/>
                  </a:solidFill>
                  <a:latin typeface="Fredericka the Great"/>
                  <a:ea typeface="Fredericka the Great"/>
                  <a:cs typeface="Fredericka the Great"/>
                  <a:sym typeface="Fredericka the Great"/>
                </a:endParaRPr>
              </a:p>
            </p:txBody>
          </p:sp>
        </p:grpSp>
        <p:sp>
          <p:nvSpPr>
            <p:cNvPr id="1343" name="Google Shape;1343;p34"/>
            <p:cNvSpPr txBox="1"/>
            <p:nvPr/>
          </p:nvSpPr>
          <p:spPr>
            <a:xfrm rot="482360">
              <a:off x="7993456" y="3684223"/>
              <a:ext cx="883786" cy="9946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u="sng">
                  <a:solidFill>
                    <a:srgbClr val="FFFFFF"/>
                  </a:solidFill>
                  <a:latin typeface="Beth Ellen"/>
                  <a:ea typeface="Beth Ellen"/>
                  <a:cs typeface="Beth Ellen"/>
                  <a:sym typeface="Beth Ellen"/>
                </a:rPr>
                <a:t>To Do</a:t>
              </a:r>
              <a:endParaRPr sz="1200" u="sng">
                <a:solidFill>
                  <a:srgbClr val="FFFFFF"/>
                </a:solidFill>
                <a:latin typeface="Beth Ellen"/>
                <a:ea typeface="Beth Ellen"/>
                <a:cs typeface="Beth Ellen"/>
                <a:sym typeface="Beth Ellen"/>
              </a:endParaRPr>
            </a:p>
            <a:p>
              <a:pPr indent="0" lvl="0" marL="0" rtl="0" algn="ctr">
                <a:spcBef>
                  <a:spcPts val="0"/>
                </a:spcBef>
                <a:spcAft>
                  <a:spcPts val="0"/>
                </a:spcAft>
                <a:buNone/>
              </a:pPr>
              <a:r>
                <a:rPr lang="en" sz="1000">
                  <a:solidFill>
                    <a:srgbClr val="FFFFFF"/>
                  </a:solidFill>
                  <a:latin typeface="Life Savers ExtraBold"/>
                  <a:ea typeface="Life Savers ExtraBold"/>
                  <a:cs typeface="Life Savers ExtraBold"/>
                  <a:sym typeface="Life Savers ExtraBold"/>
                </a:rPr>
                <a:t>Bridges Materials Out</a:t>
              </a:r>
              <a:endParaRPr sz="1000">
                <a:solidFill>
                  <a:srgbClr val="FFFFFF"/>
                </a:solidFill>
                <a:latin typeface="Life Savers ExtraBold"/>
                <a:ea typeface="Life Savers ExtraBold"/>
                <a:cs typeface="Life Savers ExtraBold"/>
                <a:sym typeface="Life Savers ExtraBold"/>
              </a:endParaRPr>
            </a:p>
          </p:txBody>
        </p:sp>
      </p:grpSp>
      <p:pic>
        <p:nvPicPr>
          <p:cNvPr id="1344" name="Google Shape;1344;p34"/>
          <p:cNvPicPr preferRelativeResize="0"/>
          <p:nvPr/>
        </p:nvPicPr>
        <p:blipFill>
          <a:blip r:embed="rId19">
            <a:alphaModFix/>
          </a:blip>
          <a:stretch>
            <a:fillRect/>
          </a:stretch>
        </p:blipFill>
        <p:spPr>
          <a:xfrm>
            <a:off x="5061475" y="3996875"/>
            <a:ext cx="866100" cy="649972"/>
          </a:xfrm>
          <a:prstGeom prst="rect">
            <a:avLst/>
          </a:prstGeom>
          <a:noFill/>
          <a:ln>
            <a:noFill/>
          </a:ln>
        </p:spPr>
      </p:pic>
      <p:pic>
        <p:nvPicPr>
          <p:cNvPr id="1345" name="Google Shape;1345;p34"/>
          <p:cNvPicPr preferRelativeResize="0"/>
          <p:nvPr/>
        </p:nvPicPr>
        <p:blipFill rotWithShape="1">
          <a:blip r:embed="rId20">
            <a:alphaModFix/>
          </a:blip>
          <a:srcRect b="33932" l="0" r="0" t="22891"/>
          <a:stretch/>
        </p:blipFill>
        <p:spPr>
          <a:xfrm>
            <a:off x="2532359" y="4202838"/>
            <a:ext cx="1610254" cy="926474"/>
          </a:xfrm>
          <a:prstGeom prst="rect">
            <a:avLst/>
          </a:prstGeom>
          <a:noFill/>
          <a:ln>
            <a:noFill/>
          </a:ln>
        </p:spPr>
      </p:pic>
      <p:pic>
        <p:nvPicPr>
          <p:cNvPr id="1346" name="Google Shape;1346;p34"/>
          <p:cNvPicPr preferRelativeResize="0"/>
          <p:nvPr/>
        </p:nvPicPr>
        <p:blipFill>
          <a:blip r:embed="rId21">
            <a:alphaModFix/>
          </a:blip>
          <a:stretch>
            <a:fillRect/>
          </a:stretch>
        </p:blipFill>
        <p:spPr>
          <a:xfrm>
            <a:off x="5938950" y="544800"/>
            <a:ext cx="2737825" cy="1732475"/>
          </a:xfrm>
          <a:prstGeom prst="rect">
            <a:avLst/>
          </a:prstGeom>
          <a:noFill/>
          <a:ln>
            <a:noFill/>
          </a:ln>
        </p:spPr>
      </p:pic>
      <p:pic>
        <p:nvPicPr>
          <p:cNvPr id="1347" name="Google Shape;1347;p34"/>
          <p:cNvPicPr preferRelativeResize="0"/>
          <p:nvPr/>
        </p:nvPicPr>
        <p:blipFill>
          <a:blip r:embed="rId22">
            <a:alphaModFix/>
          </a:blip>
          <a:stretch>
            <a:fillRect/>
          </a:stretch>
        </p:blipFill>
        <p:spPr>
          <a:xfrm>
            <a:off x="5886975" y="482725"/>
            <a:ext cx="2841750" cy="1873675"/>
          </a:xfrm>
          <a:prstGeom prst="rect">
            <a:avLst/>
          </a:prstGeom>
          <a:noFill/>
          <a:ln>
            <a:noFill/>
          </a:ln>
        </p:spPr>
      </p:pic>
      <p:pic>
        <p:nvPicPr>
          <p:cNvPr descr="Relax in this cozy cabin ambience while listening to the soothing rain and fireplace sounds at night. Grab your book and enjoy this cozy reading nook (and cuddly friend) next to the rain on the window and the crackling fire. This 8 hour sleep ambience video was created by carefully manipulating layers of ASMR ambience sounds like rain and fire to help reduce stress and anxiety. You may find that playing this video in the background will help with deep sleep, focus, and general relaxation. Listen carefully and you may hear distant thunder. #CalmedByNature #CozyCabin #ASMRAmbience&#10;&#10;This is an 8 hour ASMR ambience video designed for relaxation, sleep, focus, or reading. Relaxing white noise videos like this are created by editing many layers of ambient audio tracks together to create an original background soundscape to help reduce stress and anxiety. All sounds and images were created by Calmed By Nature or used with permission.&#10;&#10;&#10;** Check out my latest Cozy Cabin Ambience with Gemma 😸  here:  https://youtu.be/jU8w2-EcMIc &quot;Fireside Cats&quot; playlist here: https://www.youtube.com/playlist?list=PLvTaXqHhgyZ46DeDuJu0A-RzfZ9ur4v0T&#10;&#10;&#10;🦉👋 Hello relaxed person reading my video description! Want to support me? I put at least 40 to 50 hours of work (and love) into each video I create (all original artwork, animations, soundscapes) to ensure the highest quality and most creative videos I am capable of. It is a labor of love but if you enjoy my work and art please consider supporting in one of these ways:&#10;&#10;☕💵 DONATE: Want to buy me a coffee? http://paypal.me/calmedbynature &#10;&#10;👕 STORE (original designs by me): https://www.youtube.com/c/calmedbynature/store&#10;&#10;------------- &#10;&#10;🦉🌿 Calmed By Nature creates immersive audiovisual experiences for quality sleep, deeper focus, and calming relaxation. From beautiful natural landscapes to magical cozy spaces, our videos will transport you to variety of creative locations to stimulate your senses and ease your mind. &#10;&#10;👉 Subscribe for relaxation videos: https://bit.ly/2Uv7TkE &#10;&#10;©️ Images, videos, and sounds created by Calmed by Nature or used with license / original author permission. Reuse of audio/video not permitted." id="1348" name="Google Shape;1348;p34" title="Cozy Cabin Ambience - Rain and Fireplace Sounds at Night 8 Hours for Sleeping, Reading, Relaxation">
            <a:hlinkClick r:id="rId23"/>
          </p:cNvPr>
          <p:cNvPicPr preferRelativeResize="0"/>
          <p:nvPr/>
        </p:nvPicPr>
        <p:blipFill>
          <a:blip r:embed="rId24">
            <a:alphaModFix/>
          </a:blip>
          <a:stretch>
            <a:fillRect/>
          </a:stretch>
        </p:blipFill>
        <p:spPr>
          <a:xfrm>
            <a:off x="4399463" y="3655887"/>
            <a:ext cx="215150" cy="161363"/>
          </a:xfrm>
          <a:prstGeom prst="rect">
            <a:avLst/>
          </a:prstGeom>
          <a:noFill/>
          <a:ln>
            <a:noFill/>
          </a:ln>
        </p:spPr>
      </p:pic>
      <p:pic>
        <p:nvPicPr>
          <p:cNvPr id="1349" name="Google Shape;1349;p34"/>
          <p:cNvPicPr preferRelativeResize="0"/>
          <p:nvPr/>
        </p:nvPicPr>
        <p:blipFill>
          <a:blip r:embed="rId25">
            <a:alphaModFix/>
          </a:blip>
          <a:stretch>
            <a:fillRect/>
          </a:stretch>
        </p:blipFill>
        <p:spPr>
          <a:xfrm>
            <a:off x="-43400" y="2420588"/>
            <a:ext cx="2603200" cy="2841750"/>
          </a:xfrm>
          <a:prstGeom prst="rect">
            <a:avLst/>
          </a:prstGeom>
          <a:noFill/>
          <a:ln>
            <a:noFill/>
          </a:ln>
        </p:spPr>
      </p:pic>
      <p:grpSp>
        <p:nvGrpSpPr>
          <p:cNvPr id="1350" name="Google Shape;1350;p34"/>
          <p:cNvGrpSpPr/>
          <p:nvPr/>
        </p:nvGrpSpPr>
        <p:grpSpPr>
          <a:xfrm>
            <a:off x="4400275" y="2240102"/>
            <a:ext cx="1125850" cy="614300"/>
            <a:chOff x="4400275" y="2240102"/>
            <a:chExt cx="1125850" cy="614300"/>
          </a:xfrm>
        </p:grpSpPr>
        <p:pic>
          <p:nvPicPr>
            <p:cNvPr id="1351" name="Google Shape;1351;p34"/>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352" name="Google Shape;1352;p34"/>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grpSp>
        <p:nvGrpSpPr>
          <p:cNvPr id="1353" name="Google Shape;1353;p34"/>
          <p:cNvGrpSpPr/>
          <p:nvPr/>
        </p:nvGrpSpPr>
        <p:grpSpPr>
          <a:xfrm>
            <a:off x="3390850" y="2240102"/>
            <a:ext cx="1125850" cy="614300"/>
            <a:chOff x="4400275" y="2240102"/>
            <a:chExt cx="1125850" cy="614300"/>
          </a:xfrm>
        </p:grpSpPr>
        <p:pic>
          <p:nvPicPr>
            <p:cNvPr id="1354" name="Google Shape;1354;p34"/>
            <p:cNvPicPr preferRelativeResize="0"/>
            <p:nvPr/>
          </p:nvPicPr>
          <p:blipFill rotWithShape="1">
            <a:blip r:embed="rId26">
              <a:alphaModFix/>
            </a:blip>
            <a:srcRect b="49589" l="0" r="0" t="901"/>
            <a:stretch/>
          </p:blipFill>
          <p:spPr>
            <a:xfrm>
              <a:off x="4400275" y="2240102"/>
              <a:ext cx="1125850" cy="614300"/>
            </a:xfrm>
            <a:prstGeom prst="rect">
              <a:avLst/>
            </a:prstGeom>
            <a:noFill/>
            <a:ln>
              <a:noFill/>
            </a:ln>
          </p:spPr>
        </p:pic>
        <p:pic>
          <p:nvPicPr>
            <p:cNvPr id="1355" name="Google Shape;1355;p34"/>
            <p:cNvPicPr preferRelativeResize="0"/>
            <p:nvPr/>
          </p:nvPicPr>
          <p:blipFill rotWithShape="1">
            <a:blip r:embed="rId27">
              <a:alphaModFix/>
            </a:blip>
            <a:srcRect b="7995" l="0" r="0" t="0"/>
            <a:stretch/>
          </p:blipFill>
          <p:spPr>
            <a:xfrm>
              <a:off x="4882350" y="2574447"/>
              <a:ext cx="161700" cy="145200"/>
            </a:xfrm>
            <a:prstGeom prst="heart">
              <a:avLst/>
            </a:prstGeom>
            <a:noFill/>
            <a:ln>
              <a:noFill/>
            </a:ln>
          </p:spPr>
        </p:pic>
      </p:grpSp>
      <p:pic>
        <p:nvPicPr>
          <p:cNvPr id="1356" name="Google Shape;1356;p34"/>
          <p:cNvPicPr preferRelativeResize="0"/>
          <p:nvPr/>
        </p:nvPicPr>
        <p:blipFill rotWithShape="1">
          <a:blip r:embed="rId28">
            <a:alphaModFix/>
          </a:blip>
          <a:srcRect b="0" l="0" r="0" t="17661"/>
          <a:stretch/>
        </p:blipFill>
        <p:spPr>
          <a:xfrm rot="-484535">
            <a:off x="322850" y="4304312"/>
            <a:ext cx="1023050" cy="842325"/>
          </a:xfrm>
          <a:prstGeom prst="rect">
            <a:avLst/>
          </a:prstGeom>
          <a:noFill/>
          <a:ln>
            <a:noFill/>
          </a:ln>
        </p:spPr>
      </p:pic>
      <p:pic>
        <p:nvPicPr>
          <p:cNvPr id="1357" name="Google Shape;1357;p34"/>
          <p:cNvPicPr preferRelativeResize="0"/>
          <p:nvPr/>
        </p:nvPicPr>
        <p:blipFill>
          <a:blip r:embed="rId29">
            <a:alphaModFix/>
          </a:blip>
          <a:stretch>
            <a:fillRect/>
          </a:stretch>
        </p:blipFill>
        <p:spPr>
          <a:xfrm>
            <a:off x="592875" y="4460099"/>
            <a:ext cx="624803" cy="606500"/>
          </a:xfrm>
          <a:prstGeom prst="rect">
            <a:avLst/>
          </a:prstGeom>
          <a:noFill/>
          <a:ln>
            <a:noFill/>
          </a:ln>
        </p:spPr>
      </p:pic>
      <p:pic>
        <p:nvPicPr>
          <p:cNvPr id="1358" name="Google Shape;1358;p34"/>
          <p:cNvPicPr preferRelativeResize="0"/>
          <p:nvPr/>
        </p:nvPicPr>
        <p:blipFill rotWithShape="1">
          <a:blip r:embed="rId28">
            <a:alphaModFix/>
          </a:blip>
          <a:srcRect b="0" l="0" r="0" t="17661"/>
          <a:stretch/>
        </p:blipFill>
        <p:spPr>
          <a:xfrm rot="-638463">
            <a:off x="692000" y="3559650"/>
            <a:ext cx="1023050" cy="499350"/>
          </a:xfrm>
          <a:prstGeom prst="rect">
            <a:avLst/>
          </a:prstGeom>
          <a:noFill/>
          <a:ln>
            <a:noFill/>
          </a:ln>
        </p:spPr>
      </p:pic>
      <p:pic>
        <p:nvPicPr>
          <p:cNvPr descr="Bitmoji Image" id="1359" name="Google Shape;1359;p34"/>
          <p:cNvPicPr preferRelativeResize="0"/>
          <p:nvPr/>
        </p:nvPicPr>
        <p:blipFill rotWithShape="1">
          <a:blip r:embed="rId30">
            <a:alphaModFix/>
          </a:blip>
          <a:srcRect b="0" l="25036" r="17263" t="0"/>
          <a:stretch/>
        </p:blipFill>
        <p:spPr>
          <a:xfrm flipH="1">
            <a:off x="268100" y="1932775"/>
            <a:ext cx="1756800" cy="3044745"/>
          </a:xfrm>
          <a:prstGeom prst="rect">
            <a:avLst/>
          </a:prstGeom>
          <a:noFill/>
          <a:ln>
            <a:noFill/>
          </a:ln>
        </p:spPr>
      </p:pic>
      <p:pic>
        <p:nvPicPr>
          <p:cNvPr id="1360" name="Google Shape;1360;p34"/>
          <p:cNvPicPr preferRelativeResize="0"/>
          <p:nvPr/>
        </p:nvPicPr>
        <p:blipFill>
          <a:blip r:embed="rId31">
            <a:alphaModFix/>
          </a:blip>
          <a:stretch>
            <a:fillRect/>
          </a:stretch>
        </p:blipFill>
        <p:spPr>
          <a:xfrm>
            <a:off x="5995288" y="3408412"/>
            <a:ext cx="866125" cy="866125"/>
          </a:xfrm>
          <a:prstGeom prst="rect">
            <a:avLst/>
          </a:prstGeom>
          <a:noFill/>
          <a:ln>
            <a:noFill/>
          </a:ln>
        </p:spPr>
      </p:pic>
      <p:pic>
        <p:nvPicPr>
          <p:cNvPr id="1361" name="Google Shape;1361;p34"/>
          <p:cNvPicPr preferRelativeResize="0"/>
          <p:nvPr/>
        </p:nvPicPr>
        <p:blipFill>
          <a:blip r:embed="rId32">
            <a:alphaModFix/>
          </a:blip>
          <a:stretch>
            <a:fillRect/>
          </a:stretch>
        </p:blipFill>
        <p:spPr>
          <a:xfrm>
            <a:off x="6975225" y="2813025"/>
            <a:ext cx="672425" cy="672425"/>
          </a:xfrm>
          <a:prstGeom prst="rect">
            <a:avLst/>
          </a:prstGeom>
          <a:noFill/>
          <a:ln>
            <a:noFill/>
          </a:ln>
        </p:spPr>
      </p:pic>
      <p:pic>
        <p:nvPicPr>
          <p:cNvPr id="1362" name="Google Shape;1362;p34"/>
          <p:cNvPicPr preferRelativeResize="0"/>
          <p:nvPr/>
        </p:nvPicPr>
        <p:blipFill rotWithShape="1">
          <a:blip r:embed="rId33">
            <a:alphaModFix/>
          </a:blip>
          <a:srcRect b="12486" l="10999" r="18398" t="16038"/>
          <a:stretch/>
        </p:blipFill>
        <p:spPr>
          <a:xfrm>
            <a:off x="6989175" y="3615521"/>
            <a:ext cx="530125" cy="529554"/>
          </a:xfrm>
          <a:prstGeom prst="rect">
            <a:avLst/>
          </a:prstGeom>
          <a:noFill/>
          <a:ln>
            <a:noFill/>
          </a:ln>
        </p:spPr>
      </p:pic>
      <p:pic>
        <p:nvPicPr>
          <p:cNvPr id="1363" name="Google Shape;1363;p34"/>
          <p:cNvPicPr preferRelativeResize="0"/>
          <p:nvPr/>
        </p:nvPicPr>
        <p:blipFill>
          <a:blip r:embed="rId34">
            <a:alphaModFix/>
          </a:blip>
          <a:stretch>
            <a:fillRect/>
          </a:stretch>
        </p:blipFill>
        <p:spPr>
          <a:xfrm>
            <a:off x="5014825" y="1541074"/>
            <a:ext cx="866125" cy="736201"/>
          </a:xfrm>
          <a:prstGeom prst="rect">
            <a:avLst/>
          </a:prstGeom>
          <a:noFill/>
          <a:ln>
            <a:noFill/>
          </a:ln>
        </p:spPr>
      </p:pic>
      <p:pic>
        <p:nvPicPr>
          <p:cNvPr id="1364" name="Google Shape;1364;p34"/>
          <p:cNvPicPr preferRelativeResize="0"/>
          <p:nvPr/>
        </p:nvPicPr>
        <p:blipFill>
          <a:blip r:embed="rId35">
            <a:alphaModFix/>
          </a:blip>
          <a:stretch>
            <a:fillRect/>
          </a:stretch>
        </p:blipFill>
        <p:spPr>
          <a:xfrm>
            <a:off x="3873925" y="1788801"/>
            <a:ext cx="1204849" cy="451300"/>
          </a:xfrm>
          <a:prstGeom prst="rect">
            <a:avLst/>
          </a:prstGeom>
          <a:noFill/>
          <a:ln>
            <a:noFill/>
          </a:ln>
        </p:spPr>
      </p:pic>
      <p:pic>
        <p:nvPicPr>
          <p:cNvPr id="1365" name="Google Shape;1365;p34"/>
          <p:cNvPicPr preferRelativeResize="0"/>
          <p:nvPr/>
        </p:nvPicPr>
        <p:blipFill>
          <a:blip r:embed="rId36">
            <a:alphaModFix/>
          </a:blip>
          <a:stretch>
            <a:fillRect/>
          </a:stretch>
        </p:blipFill>
        <p:spPr>
          <a:xfrm>
            <a:off x="6240050" y="155233"/>
            <a:ext cx="2277425" cy="288743"/>
          </a:xfrm>
          <a:prstGeom prst="rect">
            <a:avLst/>
          </a:prstGeom>
          <a:noFill/>
          <a:ln>
            <a:noFill/>
          </a:ln>
        </p:spPr>
      </p:pic>
      <p:pic>
        <p:nvPicPr>
          <p:cNvPr id="1366" name="Google Shape;1366;p34"/>
          <p:cNvPicPr preferRelativeResize="0"/>
          <p:nvPr/>
        </p:nvPicPr>
        <p:blipFill>
          <a:blip r:embed="rId34">
            <a:alphaModFix/>
          </a:blip>
          <a:stretch>
            <a:fillRect/>
          </a:stretch>
        </p:blipFill>
        <p:spPr>
          <a:xfrm>
            <a:off x="3061687" y="1541074"/>
            <a:ext cx="866125" cy="736201"/>
          </a:xfrm>
          <a:prstGeom prst="rect">
            <a:avLst/>
          </a:prstGeom>
          <a:noFill/>
          <a:ln>
            <a:noFill/>
          </a:ln>
        </p:spPr>
      </p:pic>
      <p:pic>
        <p:nvPicPr>
          <p:cNvPr id="1367" name="Google Shape;1367;p34"/>
          <p:cNvPicPr preferRelativeResize="0"/>
          <p:nvPr/>
        </p:nvPicPr>
        <p:blipFill>
          <a:blip r:embed="rId37">
            <a:alphaModFix/>
          </a:blip>
          <a:stretch>
            <a:fillRect/>
          </a:stretch>
        </p:blipFill>
        <p:spPr>
          <a:xfrm>
            <a:off x="8165413" y="2933675"/>
            <a:ext cx="348700" cy="349425"/>
          </a:xfrm>
          <a:prstGeom prst="rect">
            <a:avLst/>
          </a:prstGeom>
          <a:noFill/>
          <a:ln>
            <a:noFill/>
          </a:ln>
        </p:spPr>
      </p:pic>
      <p:pic>
        <p:nvPicPr>
          <p:cNvPr id="1368" name="Google Shape;1368;p34"/>
          <p:cNvPicPr preferRelativeResize="0"/>
          <p:nvPr/>
        </p:nvPicPr>
        <p:blipFill>
          <a:blip r:embed="rId37">
            <a:alphaModFix/>
          </a:blip>
          <a:stretch>
            <a:fillRect/>
          </a:stretch>
        </p:blipFill>
        <p:spPr>
          <a:xfrm>
            <a:off x="690563" y="2370937"/>
            <a:ext cx="287627" cy="288225"/>
          </a:xfrm>
          <a:prstGeom prst="rect">
            <a:avLst/>
          </a:prstGeom>
          <a:noFill/>
          <a:ln>
            <a:noFill/>
          </a:ln>
        </p:spPr>
      </p:pic>
      <p:pic>
        <p:nvPicPr>
          <p:cNvPr id="1369" name="Google Shape;1369;p34"/>
          <p:cNvPicPr preferRelativeResize="0"/>
          <p:nvPr/>
        </p:nvPicPr>
        <p:blipFill rotWithShape="1">
          <a:blip r:embed="rId38">
            <a:alphaModFix/>
          </a:blip>
          <a:srcRect b="54362" l="34727" r="34669" t="4310"/>
          <a:stretch/>
        </p:blipFill>
        <p:spPr>
          <a:xfrm flipH="1">
            <a:off x="7200349" y="3622268"/>
            <a:ext cx="122250" cy="98725"/>
          </a:xfrm>
          <a:prstGeom prst="rect">
            <a:avLst/>
          </a:prstGeom>
          <a:noFill/>
          <a:ln>
            <a:noFill/>
          </a:ln>
        </p:spPr>
      </p:pic>
      <p:pic>
        <p:nvPicPr>
          <p:cNvPr id="1370" name="Google Shape;1370;p34"/>
          <p:cNvPicPr preferRelativeResize="0"/>
          <p:nvPr/>
        </p:nvPicPr>
        <p:blipFill rotWithShape="1">
          <a:blip r:embed="rId38">
            <a:alphaModFix/>
          </a:blip>
          <a:srcRect b="0" l="34730" r="34666" t="4306"/>
          <a:stretch/>
        </p:blipFill>
        <p:spPr>
          <a:xfrm flipH="1">
            <a:off x="8827413" y="3256850"/>
            <a:ext cx="122250" cy="228600"/>
          </a:xfrm>
          <a:prstGeom prst="rect">
            <a:avLst/>
          </a:prstGeom>
          <a:noFill/>
          <a:ln>
            <a:noFill/>
          </a:ln>
        </p:spPr>
      </p:pic>
      <p:pic>
        <p:nvPicPr>
          <p:cNvPr id="1371" name="Google Shape;1371;p34"/>
          <p:cNvPicPr preferRelativeResize="0"/>
          <p:nvPr/>
        </p:nvPicPr>
        <p:blipFill rotWithShape="1">
          <a:blip r:embed="rId39">
            <a:alphaModFix/>
          </a:blip>
          <a:srcRect b="8933" l="0" r="0" t="0"/>
          <a:stretch/>
        </p:blipFill>
        <p:spPr>
          <a:xfrm>
            <a:off x="8080375" y="2211800"/>
            <a:ext cx="816600" cy="606500"/>
          </a:xfrm>
          <a:prstGeom prst="rect">
            <a:avLst/>
          </a:prstGeom>
          <a:noFill/>
          <a:ln>
            <a:noFill/>
          </a:ln>
        </p:spPr>
      </p:pic>
      <p:pic>
        <p:nvPicPr>
          <p:cNvPr id="1372" name="Google Shape;1372;p34"/>
          <p:cNvPicPr preferRelativeResize="0"/>
          <p:nvPr/>
        </p:nvPicPr>
        <p:blipFill rotWithShape="1">
          <a:blip r:embed="rId39">
            <a:alphaModFix/>
          </a:blip>
          <a:srcRect b="8933" l="0" r="0" t="0"/>
          <a:stretch/>
        </p:blipFill>
        <p:spPr>
          <a:xfrm>
            <a:off x="5777975" y="2211788"/>
            <a:ext cx="816600" cy="60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48"/>
                                        </p:tgtEl>
                                        <p:attrNameLst>
                                          <p:attrName>style.visibility</p:attrName>
                                        </p:attrNameLst>
                                      </p:cBhvr>
                                      <p:to>
                                        <p:strVal val="visible"/>
                                      </p:to>
                                    </p:set>
                                    <p:animEffect filter="fade" transition="in">
                                      <p:cBhvr>
                                        <p:cTn dur="1000"/>
                                        <p:tgtEl>
                                          <p:spTgt spid="13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