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349A41-43CD-4899-A5BB-DEB416CB2396}">
  <a:tblStyle styleId="{FD349A41-43CD-4899-A5BB-DEB416CB23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63b5f00e657fe6f9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63b5f00e657fe6f9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8f88c1e8f61c8b5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8f88c1e8f61c8b5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5ad77fa5c8e5f37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5ad77fa5c8e5f37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3b5f00e657fe6f9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3b5f00e657fe6f9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8f88c1e8f61c8b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8f88c1e8f61c8b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5ad77fa5c8e5f37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5ad77fa5c8e5f37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750" y="-95250"/>
            <a:ext cx="9199751" cy="53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2.jp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0.jp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8.jpg"/><Relationship Id="rId7" Type="http://schemas.openxmlformats.org/officeDocument/2006/relationships/image" Target="../media/image9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6.jpg"/><Relationship Id="rId5" Type="http://schemas.openxmlformats.org/officeDocument/2006/relationships/image" Target="../media/image18.png"/><Relationship Id="rId6" Type="http://schemas.openxmlformats.org/officeDocument/2006/relationships/image" Target="../media/image19.jp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23.jpg"/><Relationship Id="rId8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6.jpg"/><Relationship Id="rId5" Type="http://schemas.openxmlformats.org/officeDocument/2006/relationships/image" Target="../media/image18.png"/><Relationship Id="rId6" Type="http://schemas.openxmlformats.org/officeDocument/2006/relationships/image" Target="../media/image25.png"/><Relationship Id="rId7" Type="http://schemas.openxmlformats.org/officeDocument/2006/relationships/image" Target="../media/image5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/>
          <p:nvPr/>
        </p:nvSpPr>
        <p:spPr>
          <a:xfrm>
            <a:off x="-30900" y="3808275"/>
            <a:ext cx="9205800" cy="1980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25227" l="0" r="0" t="25227"/>
          <a:stretch/>
        </p:blipFill>
        <p:spPr>
          <a:xfrm flipH="1">
            <a:off x="3550" y="-4425"/>
            <a:ext cx="9144000" cy="381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5">
            <a:alphaModFix/>
          </a:blip>
          <a:srcRect b="0" l="48461" r="0" t="0"/>
          <a:stretch/>
        </p:blipFill>
        <p:spPr>
          <a:xfrm>
            <a:off x="-344426" y="0"/>
            <a:ext cx="3519775" cy="401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6">
            <a:alphaModFix/>
          </a:blip>
          <a:srcRect b="3654" l="17178" r="16495" t="3365"/>
          <a:stretch/>
        </p:blipFill>
        <p:spPr>
          <a:xfrm rot="5400000">
            <a:off x="4421061" y="-878768"/>
            <a:ext cx="3578226" cy="548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3931487" y="233855"/>
            <a:ext cx="1288101" cy="9144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2" name="Google Shape;62;p14"/>
          <p:cNvGraphicFramePr/>
          <p:nvPr/>
        </p:nvGraphicFramePr>
        <p:xfrm>
          <a:off x="3889375" y="4649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529887" y="2122850"/>
            <a:ext cx="3568825" cy="356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15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b="0" l="0" r="0" t="48862"/>
          <a:stretch/>
        </p:blipFill>
        <p:spPr>
          <a:xfrm>
            <a:off x="0" y="4114800"/>
            <a:ext cx="9144001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75" y="3945128"/>
            <a:ext cx="9144000" cy="213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5">
            <a:alphaModFix/>
          </a:blip>
          <a:srcRect b="625" l="16875" r="16582" t="1574"/>
          <a:stretch/>
        </p:blipFill>
        <p:spPr>
          <a:xfrm rot="-5400000">
            <a:off x="1188488" y="-931637"/>
            <a:ext cx="3320425" cy="537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6">
            <a:alphaModFix/>
          </a:blip>
          <a:srcRect b="0" l="14280" r="0" t="22075"/>
          <a:stretch/>
        </p:blipFill>
        <p:spPr>
          <a:xfrm>
            <a:off x="410675" y="4242060"/>
            <a:ext cx="5440200" cy="799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17737" y="155934"/>
            <a:ext cx="6980287" cy="4002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" name="Google Shape;74;p15"/>
          <p:cNvGraphicFramePr/>
          <p:nvPr/>
        </p:nvGraphicFramePr>
        <p:xfrm>
          <a:off x="527888" y="4109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80" name="Google Shape;80;p16"/>
            <p:cNvPicPr preferRelativeResize="0"/>
            <p:nvPr/>
          </p:nvPicPr>
          <p:blipFill rotWithShape="1">
            <a:blip r:embed="rId3">
              <a:alphaModFix/>
            </a:blip>
            <a:srcRect b="14504" l="0" r="0" t="6878"/>
            <a:stretch/>
          </p:blipFill>
          <p:spPr>
            <a:xfrm>
              <a:off x="0" y="0"/>
              <a:ext cx="9144000" cy="4965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6"/>
            <p:cNvPicPr preferRelativeResize="0"/>
            <p:nvPr/>
          </p:nvPicPr>
          <p:blipFill rotWithShape="1">
            <a:blip r:embed="rId4">
              <a:alphaModFix/>
            </a:blip>
            <a:srcRect b="11143" l="0" r="0" t="76891"/>
            <a:stretch/>
          </p:blipFill>
          <p:spPr>
            <a:xfrm>
              <a:off x="0" y="3907575"/>
              <a:ext cx="9143999" cy="1235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6"/>
            <p:cNvPicPr preferRelativeResize="0"/>
            <p:nvPr/>
          </p:nvPicPr>
          <p:blipFill rotWithShape="1">
            <a:blip r:embed="rId5">
              <a:alphaModFix/>
            </a:blip>
            <a:srcRect b="40596" l="0" r="0" t="43604"/>
            <a:stretch/>
          </p:blipFill>
          <p:spPr>
            <a:xfrm>
              <a:off x="0" y="3722550"/>
              <a:ext cx="9144000" cy="303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740675" y="0"/>
            <a:ext cx="6980287" cy="400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7">
            <a:alphaModFix/>
          </a:blip>
          <a:srcRect b="9600" l="0" r="0" t="0"/>
          <a:stretch/>
        </p:blipFill>
        <p:spPr>
          <a:xfrm>
            <a:off x="3487463" y="297113"/>
            <a:ext cx="5133875" cy="31493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5" name="Google Shape;85;p16"/>
          <p:cNvGraphicFramePr/>
          <p:nvPr/>
        </p:nvGraphicFramePr>
        <p:xfrm>
          <a:off x="3733588" y="5558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pic>
        <p:nvPicPr>
          <p:cNvPr id="86" name="Google Shape;86;p16"/>
          <p:cNvPicPr preferRelativeResize="0"/>
          <p:nvPr/>
        </p:nvPicPr>
        <p:blipFill rotWithShape="1">
          <a:blip r:embed="rId8">
            <a:alphaModFix/>
          </a:blip>
          <a:srcRect b="6803" l="0" r="38153" t="0"/>
          <a:stretch/>
        </p:blipFill>
        <p:spPr>
          <a:xfrm>
            <a:off x="7689350" y="1535725"/>
            <a:ext cx="1483375" cy="26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800000">
            <a:off x="1208751" y="4002224"/>
            <a:ext cx="7428924" cy="164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 rotWithShape="1">
          <a:blip r:embed="rId4">
            <a:alphaModFix/>
          </a:blip>
          <a:srcRect b="21898" l="0" r="0" t="21893"/>
          <a:stretch/>
        </p:blipFill>
        <p:spPr>
          <a:xfrm flipH="1">
            <a:off x="3550" y="-4425"/>
            <a:ext cx="9144000" cy="38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/>
          <p:nvPr/>
        </p:nvSpPr>
        <p:spPr>
          <a:xfrm>
            <a:off x="-30900" y="3808275"/>
            <a:ext cx="9205800" cy="1980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931487" y="233855"/>
            <a:ext cx="1288101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35975" y="-4425"/>
            <a:ext cx="3917476" cy="4010699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05399" y="2791101"/>
            <a:ext cx="2900575" cy="29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8">
            <a:alphaModFix/>
          </a:blip>
          <a:srcRect b="625" l="16875" r="16582" t="1574"/>
          <a:stretch/>
        </p:blipFill>
        <p:spPr>
          <a:xfrm rot="-5400000">
            <a:off x="4937088" y="-611387"/>
            <a:ext cx="3229050" cy="5184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8" name="Google Shape;98;p17"/>
          <p:cNvGraphicFramePr/>
          <p:nvPr/>
        </p:nvGraphicFramePr>
        <p:xfrm>
          <a:off x="4163188" y="585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5" y="31813"/>
            <a:ext cx="9144000" cy="396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 rotWithShape="1">
          <a:blip r:embed="rId4">
            <a:alphaModFix/>
          </a:blip>
          <a:srcRect b="0" l="0" r="0" t="48862"/>
          <a:stretch/>
        </p:blipFill>
        <p:spPr>
          <a:xfrm>
            <a:off x="0" y="4114800"/>
            <a:ext cx="9144001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75" y="3995190"/>
            <a:ext cx="9144000" cy="16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5">
            <a:alphaModFix/>
          </a:blip>
          <a:srcRect b="0" l="14280" r="0" t="22075"/>
          <a:stretch/>
        </p:blipFill>
        <p:spPr>
          <a:xfrm>
            <a:off x="3382713" y="4305745"/>
            <a:ext cx="61158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6">
            <a:alphaModFix/>
          </a:blip>
          <a:srcRect b="3654" l="17178" r="16495" t="3365"/>
          <a:stretch/>
        </p:blipFill>
        <p:spPr>
          <a:xfrm rot="5400000">
            <a:off x="4811162" y="-826262"/>
            <a:ext cx="3258950" cy="532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7">
            <a:alphaModFix/>
          </a:blip>
          <a:srcRect b="0" l="25544" r="7792" t="0"/>
          <a:stretch/>
        </p:blipFill>
        <p:spPr>
          <a:xfrm flipH="1">
            <a:off x="-670451" y="171275"/>
            <a:ext cx="4196301" cy="384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8">
            <a:alphaModFix/>
          </a:blip>
          <a:srcRect b="5874" l="18306" r="18934" t="12982"/>
          <a:stretch/>
        </p:blipFill>
        <p:spPr>
          <a:xfrm>
            <a:off x="-52625" y="171275"/>
            <a:ext cx="3578475" cy="3987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10" name="Google Shape;110;p18"/>
          <p:cNvGraphicFramePr/>
          <p:nvPr/>
        </p:nvGraphicFramePr>
        <p:xfrm>
          <a:off x="4119350" y="5272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 rotWithShape="1">
          <a:blip r:embed="rId4">
            <a:alphaModFix/>
          </a:blip>
          <a:srcRect b="21898" l="0" r="0" t="21893"/>
          <a:stretch/>
        </p:blipFill>
        <p:spPr>
          <a:xfrm flipH="1">
            <a:off x="3550" y="-4425"/>
            <a:ext cx="9144000" cy="38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/>
          <p:nvPr/>
        </p:nvSpPr>
        <p:spPr>
          <a:xfrm>
            <a:off x="-30900" y="3808275"/>
            <a:ext cx="9205800" cy="1980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931487" y="233855"/>
            <a:ext cx="1288101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6">
            <a:alphaModFix/>
          </a:blip>
          <a:srcRect b="0" l="13551" r="12313" t="1565"/>
          <a:stretch/>
        </p:blipFill>
        <p:spPr>
          <a:xfrm rot="-5400000">
            <a:off x="4192209" y="-819636"/>
            <a:ext cx="3481699" cy="5463050"/>
          </a:xfrm>
          <a:prstGeom prst="rect">
            <a:avLst/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19" name="Google Shape;119;p19"/>
          <p:cNvGraphicFramePr/>
          <p:nvPr/>
        </p:nvGraphicFramePr>
        <p:xfrm>
          <a:off x="3612250" y="5959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{FD349A41-43CD-4899-A5BB-DEB416CB2396}</a:tableStyleId>
              </a:tblPr>
              <a:tblGrid>
                <a:gridCol w="1547200"/>
                <a:gridCol w="1547200"/>
                <a:gridCol w="1547200"/>
              </a:tblGrid>
              <a:tr h="64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2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Math</a:t>
                      </a:r>
                      <a:endParaRPr b="1" sz="22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300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Other</a:t>
                      </a:r>
                      <a:endParaRPr b="1" sz="23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45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9am Character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Math Facts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Science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8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9:15 Writing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PE</a:t>
                      </a:r>
                      <a:endParaRPr sz="1500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Relax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9:40 Reading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Today's Lesson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Worldly Study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10:35 Vocab</a:t>
                      </a:r>
                      <a:endParaRPr sz="1500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latin typeface="Avenir"/>
                          <a:ea typeface="Avenir"/>
                          <a:cs typeface="Avenir"/>
                          <a:sym typeface="Avenir"/>
                          <a:hlinkClick/>
                        </a:rPr>
                        <a:t>Groups</a:t>
                      </a:r>
                      <a:endParaRPr sz="15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rgbClr val="0097A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Weekly Artist</a:t>
                      </a:r>
                      <a:endParaRPr sz="1500">
                        <a:solidFill>
                          <a:srgbClr val="0097A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pic>
        <p:nvPicPr>
          <p:cNvPr id="120" name="Google Shape;12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29887" y="2122850"/>
            <a:ext cx="3568825" cy="356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2600" y="2882491"/>
            <a:ext cx="1192301" cy="164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