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27b747f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127b747f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127b747f64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127b747f6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127b747f6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127b747f6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127b747f6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127b747f6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127b747f6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127b747f6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127b747f6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127b747f6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127b747f64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127b747f64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3.png"/><Relationship Id="rId13" Type="http://schemas.openxmlformats.org/officeDocument/2006/relationships/image" Target="../media/image5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9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19.png"/><Relationship Id="rId13" Type="http://schemas.openxmlformats.org/officeDocument/2006/relationships/image" Target="../media/image29.png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9" Type="http://schemas.openxmlformats.org/officeDocument/2006/relationships/image" Target="../media/image26.png"/><Relationship Id="rId5" Type="http://schemas.openxmlformats.org/officeDocument/2006/relationships/image" Target="../media/image20.png"/><Relationship Id="rId6" Type="http://schemas.openxmlformats.org/officeDocument/2006/relationships/image" Target="../media/image23.png"/><Relationship Id="rId7" Type="http://schemas.openxmlformats.org/officeDocument/2006/relationships/image" Target="../media/image31.png"/><Relationship Id="rId8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0.png"/><Relationship Id="rId10" Type="http://schemas.openxmlformats.org/officeDocument/2006/relationships/image" Target="../media/image24.png"/><Relationship Id="rId13" Type="http://schemas.openxmlformats.org/officeDocument/2006/relationships/image" Target="../media/image35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0.png"/><Relationship Id="rId4" Type="http://schemas.openxmlformats.org/officeDocument/2006/relationships/image" Target="../media/image15.png"/><Relationship Id="rId9" Type="http://schemas.openxmlformats.org/officeDocument/2006/relationships/image" Target="../media/image22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39.png"/><Relationship Id="rId10" Type="http://schemas.openxmlformats.org/officeDocument/2006/relationships/image" Target="../media/image42.png"/><Relationship Id="rId13" Type="http://schemas.openxmlformats.org/officeDocument/2006/relationships/image" Target="../media/image43.png"/><Relationship Id="rId1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1.png"/><Relationship Id="rId4" Type="http://schemas.openxmlformats.org/officeDocument/2006/relationships/image" Target="../media/image28.png"/><Relationship Id="rId9" Type="http://schemas.openxmlformats.org/officeDocument/2006/relationships/image" Target="../media/image37.png"/><Relationship Id="rId5" Type="http://schemas.openxmlformats.org/officeDocument/2006/relationships/image" Target="../media/image33.png"/><Relationship Id="rId6" Type="http://schemas.openxmlformats.org/officeDocument/2006/relationships/image" Target="../media/image38.png"/><Relationship Id="rId7" Type="http://schemas.openxmlformats.org/officeDocument/2006/relationships/image" Target="../media/image36.png"/><Relationship Id="rId8" Type="http://schemas.openxmlformats.org/officeDocument/2006/relationships/image" Target="../media/image32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52.png"/><Relationship Id="rId10" Type="http://schemas.openxmlformats.org/officeDocument/2006/relationships/image" Target="../media/image53.png"/><Relationship Id="rId13" Type="http://schemas.openxmlformats.org/officeDocument/2006/relationships/image" Target="../media/image55.png"/><Relationship Id="rId12" Type="http://schemas.openxmlformats.org/officeDocument/2006/relationships/image" Target="../media/image5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0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5.png"/><Relationship Id="rId8" Type="http://schemas.openxmlformats.org/officeDocument/2006/relationships/image" Target="../media/image49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71.png"/><Relationship Id="rId10" Type="http://schemas.openxmlformats.org/officeDocument/2006/relationships/image" Target="../media/image66.png"/><Relationship Id="rId13" Type="http://schemas.openxmlformats.org/officeDocument/2006/relationships/image" Target="../media/image74.png"/><Relationship Id="rId12" Type="http://schemas.openxmlformats.org/officeDocument/2006/relationships/image" Target="../media/image7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6.png"/><Relationship Id="rId4" Type="http://schemas.openxmlformats.org/officeDocument/2006/relationships/image" Target="../media/image65.png"/><Relationship Id="rId9" Type="http://schemas.openxmlformats.org/officeDocument/2006/relationships/image" Target="../media/image76.png"/><Relationship Id="rId5" Type="http://schemas.openxmlformats.org/officeDocument/2006/relationships/image" Target="../media/image72.png"/><Relationship Id="rId6" Type="http://schemas.openxmlformats.org/officeDocument/2006/relationships/image" Target="../media/image67.png"/><Relationship Id="rId7" Type="http://schemas.openxmlformats.org/officeDocument/2006/relationships/image" Target="../media/image63.png"/><Relationship Id="rId8" Type="http://schemas.openxmlformats.org/officeDocument/2006/relationships/image" Target="../media/image68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70.png"/><Relationship Id="rId10" Type="http://schemas.openxmlformats.org/officeDocument/2006/relationships/image" Target="../media/image64.png"/><Relationship Id="rId13" Type="http://schemas.openxmlformats.org/officeDocument/2006/relationships/image" Target="../media/image77.png"/><Relationship Id="rId12" Type="http://schemas.openxmlformats.org/officeDocument/2006/relationships/image" Target="../media/image7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9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Relationship Id="rId5" Type="http://schemas.openxmlformats.org/officeDocument/2006/relationships/image" Target="../media/image59.png"/><Relationship Id="rId6" Type="http://schemas.openxmlformats.org/officeDocument/2006/relationships/image" Target="../media/image57.png"/><Relationship Id="rId7" Type="http://schemas.openxmlformats.org/officeDocument/2006/relationships/image" Target="../media/image61.png"/><Relationship Id="rId8" Type="http://schemas.openxmlformats.org/officeDocument/2006/relationships/image" Target="../media/image60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87.png"/><Relationship Id="rId10" Type="http://schemas.openxmlformats.org/officeDocument/2006/relationships/image" Target="../media/image85.png"/><Relationship Id="rId13" Type="http://schemas.openxmlformats.org/officeDocument/2006/relationships/image" Target="../media/image82.png"/><Relationship Id="rId12" Type="http://schemas.openxmlformats.org/officeDocument/2006/relationships/image" Target="../media/image8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6.png"/><Relationship Id="rId4" Type="http://schemas.openxmlformats.org/officeDocument/2006/relationships/image" Target="../media/image83.png"/><Relationship Id="rId9" Type="http://schemas.openxmlformats.org/officeDocument/2006/relationships/image" Target="../media/image78.png"/><Relationship Id="rId5" Type="http://schemas.openxmlformats.org/officeDocument/2006/relationships/image" Target="../media/image84.png"/><Relationship Id="rId6" Type="http://schemas.openxmlformats.org/officeDocument/2006/relationships/image" Target="../media/image79.png"/><Relationship Id="rId7" Type="http://schemas.openxmlformats.org/officeDocument/2006/relationships/image" Target="../media/image88.png"/><Relationship Id="rId8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6675" y="1831045"/>
            <a:ext cx="1306125" cy="1259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75151" y="1809626"/>
            <a:ext cx="1306125" cy="130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29700" y="1785847"/>
            <a:ext cx="1353025" cy="130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42250" y="1747512"/>
            <a:ext cx="1306125" cy="1367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03450" y="1698425"/>
            <a:ext cx="1306125" cy="1367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09175" y="3370013"/>
            <a:ext cx="1353025" cy="1304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66975" y="3369173"/>
            <a:ext cx="1354775" cy="130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31375" y="3328843"/>
            <a:ext cx="1354775" cy="1306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02900" y="3328843"/>
            <a:ext cx="1306125" cy="125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55331" y="3281950"/>
            <a:ext cx="1354757" cy="130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4"/>
          <p:cNvPicPr preferRelativeResize="0"/>
          <p:nvPr/>
        </p:nvPicPr>
        <p:blipFill rotWithShape="1">
          <a:blip r:embed="rId4">
            <a:alphaModFix/>
          </a:blip>
          <a:srcRect b="0" l="16136" r="18268" t="0"/>
          <a:stretch/>
        </p:blipFill>
        <p:spPr>
          <a:xfrm>
            <a:off x="2749350" y="1184218"/>
            <a:ext cx="1212124" cy="195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5">
            <a:alphaModFix/>
          </a:blip>
          <a:srcRect b="0" l="17279" r="17514" t="0"/>
          <a:stretch/>
        </p:blipFill>
        <p:spPr>
          <a:xfrm>
            <a:off x="3935750" y="1212000"/>
            <a:ext cx="1170577" cy="1895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6">
            <a:alphaModFix/>
          </a:blip>
          <a:srcRect b="0" l="16819" r="17889" t="0"/>
          <a:stretch/>
        </p:blipFill>
        <p:spPr>
          <a:xfrm>
            <a:off x="5242650" y="1211642"/>
            <a:ext cx="1170577" cy="1892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7">
            <a:alphaModFix/>
          </a:blip>
          <a:srcRect b="0" l="16427" r="16821" t="0"/>
          <a:stretch/>
        </p:blipFill>
        <p:spPr>
          <a:xfrm>
            <a:off x="6387625" y="1165975"/>
            <a:ext cx="1212124" cy="1917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8">
            <a:alphaModFix/>
          </a:blip>
          <a:srcRect b="0" l="15261" r="16817" t="0"/>
          <a:stretch/>
        </p:blipFill>
        <p:spPr>
          <a:xfrm>
            <a:off x="7497925" y="1165982"/>
            <a:ext cx="1269649" cy="1973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 rotWithShape="1">
          <a:blip r:embed="rId9">
            <a:alphaModFix/>
          </a:blip>
          <a:srcRect b="0" l="17013" r="17400" t="0"/>
          <a:stretch/>
        </p:blipFill>
        <p:spPr>
          <a:xfrm>
            <a:off x="2864123" y="3092474"/>
            <a:ext cx="1212128" cy="1951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10">
            <a:alphaModFix/>
          </a:blip>
          <a:srcRect b="0" l="15065" r="16233" t="0"/>
          <a:stretch/>
        </p:blipFill>
        <p:spPr>
          <a:xfrm>
            <a:off x="3961475" y="3107500"/>
            <a:ext cx="1269649" cy="1951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11">
            <a:alphaModFix/>
          </a:blip>
          <a:srcRect b="0" l="14874" r="17204" t="0"/>
          <a:stretch/>
        </p:blipFill>
        <p:spPr>
          <a:xfrm>
            <a:off x="5162025" y="3050397"/>
            <a:ext cx="1328750" cy="2065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 rotWithShape="1">
          <a:blip r:embed="rId12">
            <a:alphaModFix/>
          </a:blip>
          <a:srcRect b="0" l="15847" r="17200" t="0"/>
          <a:stretch/>
        </p:blipFill>
        <p:spPr>
          <a:xfrm>
            <a:off x="6387630" y="3020350"/>
            <a:ext cx="1328746" cy="2095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 rotWithShape="1">
          <a:blip r:embed="rId13">
            <a:alphaModFix/>
          </a:blip>
          <a:srcRect b="0" l="15065" r="16233" t="0"/>
          <a:stretch/>
        </p:blipFill>
        <p:spPr>
          <a:xfrm>
            <a:off x="7597025" y="3069125"/>
            <a:ext cx="1363525" cy="2095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775" y="1822520"/>
            <a:ext cx="1277825" cy="1233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73389" y="1813200"/>
            <a:ext cx="1297132" cy="1251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86299" y="1820265"/>
            <a:ext cx="1289060" cy="1237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01450" y="1820265"/>
            <a:ext cx="1289060" cy="1237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48515" y="1820275"/>
            <a:ext cx="1289060" cy="1237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54425" y="3719130"/>
            <a:ext cx="1297125" cy="1255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15244" y="3733735"/>
            <a:ext cx="1279870" cy="1241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26366" y="3733741"/>
            <a:ext cx="1279870" cy="124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37486" y="3771308"/>
            <a:ext cx="1279870" cy="1241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48605" y="3733741"/>
            <a:ext cx="1279870" cy="1241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3051" y="1759330"/>
            <a:ext cx="1438825" cy="1193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6002" y="1759314"/>
            <a:ext cx="1438835" cy="1193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05250" y="1712225"/>
            <a:ext cx="1535400" cy="12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59400" y="1771900"/>
            <a:ext cx="1535400" cy="12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99800" y="1788425"/>
            <a:ext cx="1535400" cy="12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43050" y="3456525"/>
            <a:ext cx="1535400" cy="12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74275" y="3477200"/>
            <a:ext cx="1535400" cy="12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191700" y="3520800"/>
            <a:ext cx="1535400" cy="12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698025" y="3456525"/>
            <a:ext cx="1480875" cy="12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64300" y="3477200"/>
            <a:ext cx="1438825" cy="128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4400" y="1907925"/>
            <a:ext cx="1387125" cy="1230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7066" y="1928047"/>
            <a:ext cx="1260585" cy="1117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5800" y="1888704"/>
            <a:ext cx="1387125" cy="1268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38870" y="1907950"/>
            <a:ext cx="1345080" cy="123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21300" y="1898125"/>
            <a:ext cx="1455300" cy="1330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21150" y="3509654"/>
            <a:ext cx="1387125" cy="1268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89987" y="3470300"/>
            <a:ext cx="1473200" cy="134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135924" y="3493275"/>
            <a:ext cx="1473200" cy="134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06731" y="3509650"/>
            <a:ext cx="1455295" cy="13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89475" y="3509654"/>
            <a:ext cx="1387125" cy="1268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3963" y="2105325"/>
            <a:ext cx="1083550" cy="108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7325" y="2105325"/>
            <a:ext cx="1083550" cy="108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70687" y="2105325"/>
            <a:ext cx="1083550" cy="108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4037" y="2105325"/>
            <a:ext cx="1083550" cy="108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77387" y="2105325"/>
            <a:ext cx="1083550" cy="108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63925" y="3628450"/>
            <a:ext cx="1083550" cy="108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67300" y="3628450"/>
            <a:ext cx="1083550" cy="108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70675" y="3628450"/>
            <a:ext cx="1083550" cy="108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74050" y="3628450"/>
            <a:ext cx="1083550" cy="108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777425" y="3595875"/>
            <a:ext cx="1083550" cy="108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2600" y="2051900"/>
            <a:ext cx="1236105" cy="9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5747" y="2051910"/>
            <a:ext cx="1236105" cy="947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97112" y="2051911"/>
            <a:ext cx="1236107" cy="991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07312" y="2051905"/>
            <a:ext cx="1236107" cy="991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21617" y="2076178"/>
            <a:ext cx="1236107" cy="991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15825" y="3346375"/>
            <a:ext cx="1270522" cy="97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36737" y="3346375"/>
            <a:ext cx="1270522" cy="97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189614" y="3388637"/>
            <a:ext cx="1270522" cy="97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27302" y="3388637"/>
            <a:ext cx="1270522" cy="97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640453" y="3388631"/>
            <a:ext cx="1270523" cy="976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7562" y="2145387"/>
            <a:ext cx="1200749" cy="123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2712" y="2128012"/>
            <a:ext cx="1234626" cy="1267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74112" y="2117086"/>
            <a:ext cx="1255975" cy="128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56825" y="2117110"/>
            <a:ext cx="1255975" cy="128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8287" y="2117112"/>
            <a:ext cx="1255950" cy="1288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40625" y="3605050"/>
            <a:ext cx="1234634" cy="137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12704" y="3605050"/>
            <a:ext cx="1234634" cy="137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184784" y="3605050"/>
            <a:ext cx="1234634" cy="137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56863" y="3605050"/>
            <a:ext cx="1234634" cy="137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728943" y="3605050"/>
            <a:ext cx="1234634" cy="137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