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Caveat"/>
      <p:regular r:id="rId15"/>
      <p:bold r:id="rId16"/>
    </p:embeddedFont>
    <p:embeddedFont>
      <p:font typeface="Fontdiner Swanky"/>
      <p:regular r:id="rId17"/>
    </p:embeddedFont>
    <p:embeddedFont>
      <p:font typeface="Boogaloo"/>
      <p:regular r:id="rId18"/>
    </p:embeddedFont>
    <p:embeddedFont>
      <p:font typeface="Black And White Picture"/>
      <p:regular r:id="rId19"/>
    </p:embeddedFont>
    <p:embeddedFont>
      <p:font typeface="Aguafina Script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guafinaScript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aveat-regular.fntdata"/><Relationship Id="rId14" Type="http://schemas.openxmlformats.org/officeDocument/2006/relationships/slide" Target="slides/slide9.xml"/><Relationship Id="rId17" Type="http://schemas.openxmlformats.org/officeDocument/2006/relationships/font" Target="fonts/FontdinerSwanky-regular.fntdata"/><Relationship Id="rId16" Type="http://schemas.openxmlformats.org/officeDocument/2006/relationships/font" Target="fonts/Cave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BlackAndWhitePicture-regular.fntdata"/><Relationship Id="rId6" Type="http://schemas.openxmlformats.org/officeDocument/2006/relationships/slide" Target="slides/slide1.xml"/><Relationship Id="rId18" Type="http://schemas.openxmlformats.org/officeDocument/2006/relationships/font" Target="fonts/Boogalo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f171974e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f171974e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f171974e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f171974e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f171974e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f171974e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f171974e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f171974e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f171974ec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f171974ec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f171974e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f171974e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f171974ec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f171974ec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f171974e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f171974e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hyperlink" Target="http://www.youtube.com/watch?v=90tu2Y9CBtc" TargetMode="External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980475" y="528100"/>
            <a:ext cx="5066400" cy="831300"/>
          </a:xfrm>
          <a:prstGeom prst="rect">
            <a:avLst/>
          </a:prstGeom>
          <a:solidFill>
            <a:srgbClr val="93C47D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Boogaloo"/>
                <a:ea typeface="Boogaloo"/>
                <a:cs typeface="Boogaloo"/>
                <a:sym typeface="Boogaloo"/>
              </a:rPr>
              <a:t>March Scavenger Hunt</a:t>
            </a:r>
            <a:endParaRPr sz="4200">
              <a:latin typeface="Boogaloo"/>
              <a:ea typeface="Boogaloo"/>
              <a:cs typeface="Boogaloo"/>
              <a:sym typeface="Boogaloo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5" y="1511800"/>
            <a:ext cx="3595276" cy="347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5850" y="1359400"/>
            <a:ext cx="2992451" cy="299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22063" y="2788250"/>
            <a:ext cx="1946675" cy="2133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65012" y="486726"/>
            <a:ext cx="1860800" cy="151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66138" y="2901788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87550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52400" y="152400"/>
            <a:ext cx="2691000" cy="1785600"/>
          </a:xfrm>
          <a:prstGeom prst="rect">
            <a:avLst/>
          </a:prstGeom>
          <a:solidFill>
            <a:srgbClr val="FFD966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Find something that begins with the same letter as the </a:t>
            </a:r>
            <a:r>
              <a:rPr b="1" lang="en" sz="2600" u="sng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first</a:t>
            </a:r>
            <a:r>
              <a:rPr b="1" lang="en" sz="2600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 letter in </a:t>
            </a:r>
            <a:r>
              <a:rPr b="1" lang="en" sz="2600">
                <a:latin typeface="Boogaloo"/>
                <a:ea typeface="Boogaloo"/>
                <a:cs typeface="Boogaloo"/>
                <a:sym typeface="Boogaloo"/>
              </a:rPr>
              <a:t>IRELAND</a:t>
            </a:r>
            <a:r>
              <a:rPr b="1" lang="en" sz="2600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.</a:t>
            </a:r>
            <a:endParaRPr sz="1700">
              <a:latin typeface="Boogaloo"/>
              <a:ea typeface="Boogaloo"/>
              <a:cs typeface="Boogaloo"/>
              <a:sym typeface="Boogaloo"/>
            </a:endParaRPr>
          </a:p>
        </p:txBody>
      </p:sp>
      <p:pic>
        <p:nvPicPr>
          <p:cNvPr descr="This 30 Second Timer with music, countdown until the timer end and the music stops.  ⏰🔔&#10;&#10;#30secondtimer&#10;#30secondtimerwithmusic" id="67" name="Google Shape;67;p14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0275" y="3688200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C232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5629050" y="658375"/>
            <a:ext cx="3003900" cy="1385400"/>
          </a:xfrm>
          <a:prstGeom prst="rect">
            <a:avLst/>
          </a:prstGeom>
          <a:solidFill>
            <a:srgbClr val="93C47D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Fontdiner Swanky"/>
                <a:ea typeface="Fontdiner Swanky"/>
                <a:cs typeface="Fontdiner Swanky"/>
                <a:sym typeface="Fontdiner Swanky"/>
              </a:rPr>
              <a:t>Find something the same color as a shamrock</a:t>
            </a:r>
            <a:endParaRPr sz="2600"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30 Second Timer with music, countdown until the timer end and the music stops.  ⏰🔔&#10;&#10;#30secondtimer&#10;#30secondtimerwithmusic" id="74" name="Google Shape;74;p15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0275" y="3688200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761D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700" y="152400"/>
            <a:ext cx="483870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5338425" y="326600"/>
            <a:ext cx="3563400" cy="2082000"/>
          </a:xfrm>
          <a:prstGeom prst="ellipse">
            <a:avLst/>
          </a:prstGeom>
          <a:solidFill>
            <a:srgbClr val="E69138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Find something that you would serve at a St. Patrick’s Day Dinner</a:t>
            </a:r>
            <a:endParaRPr sz="25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pic>
        <p:nvPicPr>
          <p:cNvPr descr="This 30 Second Timer with music, countdown until the timer end and the music stops.  ⏰🔔&#10;&#10;#30secondtimer&#10;#30secondtimerwithmusic" id="81" name="Google Shape;81;p16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0275" y="3688200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7CC3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325945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2889025" y="3846325"/>
            <a:ext cx="3160200" cy="800400"/>
          </a:xfrm>
          <a:prstGeom prst="rect">
            <a:avLst/>
          </a:prstGeom>
          <a:solidFill>
            <a:srgbClr val="EA9999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Find something the same color as any color in the rainbow</a:t>
            </a:r>
            <a:endParaRPr sz="20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pic>
        <p:nvPicPr>
          <p:cNvPr descr="This 30 Second Timer with music, countdown until the timer end and the music stops.  ⏰🔔&#10;&#10;#30secondtimer&#10;#30secondtimerwithmusic" id="88" name="Google Shape;88;p17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0275" y="3688200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45F06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5760750" y="1925725"/>
            <a:ext cx="2748600" cy="1385400"/>
          </a:xfrm>
          <a:prstGeom prst="rect">
            <a:avLst/>
          </a:prstGeom>
          <a:solidFill>
            <a:srgbClr val="999999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Boogaloo"/>
                <a:ea typeface="Boogaloo"/>
                <a:cs typeface="Boogaloo"/>
                <a:sym typeface="Boogaloo"/>
              </a:rPr>
              <a:t>Find any kind of hat</a:t>
            </a:r>
            <a:endParaRPr b="1" sz="3900">
              <a:latin typeface="Boogaloo"/>
              <a:ea typeface="Boogaloo"/>
              <a:cs typeface="Boogaloo"/>
              <a:sym typeface="Boogaloo"/>
            </a:endParaRPr>
          </a:p>
        </p:txBody>
      </p:sp>
      <p:pic>
        <p:nvPicPr>
          <p:cNvPr descr="This 30 Second Timer with music, countdown until the timer end and the music stops.  ⏰🔔&#10;&#10;#30secondtimer&#10;#30secondtimerwithmusic" id="95" name="Google Shape;95;p18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0275" y="3688200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/>
        </p:nvSpPr>
        <p:spPr>
          <a:xfrm>
            <a:off x="6122825" y="600750"/>
            <a:ext cx="2345400" cy="20934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Aguafina Script"/>
                <a:ea typeface="Aguafina Script"/>
                <a:cs typeface="Aguafina Script"/>
                <a:sym typeface="Aguafina Script"/>
              </a:rPr>
              <a:t>Find something as soft and cuddly as this lamb.</a:t>
            </a:r>
            <a:endParaRPr b="1" sz="3100">
              <a:latin typeface="Aguafina Script"/>
              <a:ea typeface="Aguafina Script"/>
              <a:cs typeface="Aguafina Script"/>
              <a:sym typeface="Aguafina Script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38701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30 Second Timer with music, countdown until the timer end and the music stops.  ⏰🔔&#10;&#10;#30secondtimer&#10;#30secondtimerwithmusic" id="102" name="Google Shape;102;p19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0275" y="3688200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/>
        </p:nvSpPr>
        <p:spPr>
          <a:xfrm>
            <a:off x="5493775" y="200375"/>
            <a:ext cx="3398700" cy="8619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ontdiner Swanky"/>
                <a:ea typeface="Fontdiner Swanky"/>
                <a:cs typeface="Fontdiner Swanky"/>
                <a:sym typeface="Fontdiner Swanky"/>
              </a:rPr>
              <a:t>Find a Spring decoration</a:t>
            </a:r>
            <a:endParaRPr sz="2200"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99500"/>
            <a:ext cx="8991600" cy="379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30 Second Timer with music, countdown until the timer end and the music stops.  ⏰🔔&#10;&#10;#30secondtimer&#10;#30secondtimerwithmusic" id="109" name="Google Shape;109;p20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375" y="118275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55CC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9950" y="396725"/>
            <a:ext cx="4762500" cy="29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480400" y="604375"/>
            <a:ext cx="2304300" cy="2031900"/>
          </a:xfrm>
          <a:prstGeom prst="rect">
            <a:avLst/>
          </a:prstGeom>
          <a:solidFill>
            <a:srgbClr val="C9DAF8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73763"/>
                </a:solidFill>
                <a:latin typeface="Caveat"/>
                <a:ea typeface="Caveat"/>
                <a:cs typeface="Caveat"/>
                <a:sym typeface="Caveat"/>
              </a:rPr>
              <a:t>Find something that can move easily in the wind</a:t>
            </a:r>
            <a:endParaRPr b="1" sz="3000">
              <a:solidFill>
                <a:srgbClr val="073763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descr="This 30 Second Timer with music, countdown until the timer end and the music stops.  ⏰🔔&#10;&#10;#30secondtimer&#10;#30secondtimerwithmusic" id="116" name="Google Shape;116;p21" title="30 Second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1675" y="3499688"/>
            <a:ext cx="1841656" cy="1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