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35982482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3598248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embed/ZTBBYXkCT_s" TargetMode="External"/><Relationship Id="rId22" Type="http://schemas.openxmlformats.org/officeDocument/2006/relationships/hyperlink" Target="https://www.youtube.com/embed/aUiAnNXxvHc" TargetMode="External"/><Relationship Id="rId21" Type="http://schemas.openxmlformats.org/officeDocument/2006/relationships/image" Target="../media/image7.png"/><Relationship Id="rId24" Type="http://schemas.openxmlformats.org/officeDocument/2006/relationships/hyperlink" Target="https://www.youtube.com/embed/IxxZnROsJVc" TargetMode="External"/><Relationship Id="rId23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26" Type="http://schemas.openxmlformats.org/officeDocument/2006/relationships/hyperlink" Target="https://www.youtube.com/embed/9vlH2DqN2iI" TargetMode="External"/><Relationship Id="rId25" Type="http://schemas.openxmlformats.org/officeDocument/2006/relationships/image" Target="../media/image16.png"/><Relationship Id="rId28" Type="http://schemas.openxmlformats.org/officeDocument/2006/relationships/hyperlink" Target="https://www.youtube.com/embed/mwrhZixR3Vs" TargetMode="External"/><Relationship Id="rId27" Type="http://schemas.openxmlformats.org/officeDocument/2006/relationships/image" Target="../media/image21.png"/><Relationship Id="rId5" Type="http://schemas.openxmlformats.org/officeDocument/2006/relationships/image" Target="../media/image8.png"/><Relationship Id="rId6" Type="http://schemas.openxmlformats.org/officeDocument/2006/relationships/image" Target="../media/image12.png"/><Relationship Id="rId29" Type="http://schemas.openxmlformats.org/officeDocument/2006/relationships/image" Target="../media/image14.png"/><Relationship Id="rId7" Type="http://schemas.openxmlformats.org/officeDocument/2006/relationships/image" Target="../media/image1.png"/><Relationship Id="rId8" Type="http://schemas.openxmlformats.org/officeDocument/2006/relationships/image" Target="../media/image13.png"/><Relationship Id="rId31" Type="http://schemas.openxmlformats.org/officeDocument/2006/relationships/image" Target="../media/image20.png"/><Relationship Id="rId30" Type="http://schemas.openxmlformats.org/officeDocument/2006/relationships/hyperlink" Target="https://www.youtube.com/embed/yuFeOt7M_ic" TargetMode="External"/><Relationship Id="rId11" Type="http://schemas.openxmlformats.org/officeDocument/2006/relationships/image" Target="../media/image4.png"/><Relationship Id="rId33" Type="http://schemas.openxmlformats.org/officeDocument/2006/relationships/image" Target="../media/image19.png"/><Relationship Id="rId10" Type="http://schemas.openxmlformats.org/officeDocument/2006/relationships/image" Target="../media/image6.png"/><Relationship Id="rId32" Type="http://schemas.openxmlformats.org/officeDocument/2006/relationships/hyperlink" Target="https://www.youtube.com/embed/jLlwvu8hsrA" TargetMode="External"/><Relationship Id="rId13" Type="http://schemas.openxmlformats.org/officeDocument/2006/relationships/image" Target="../media/image18.png"/><Relationship Id="rId12" Type="http://schemas.openxmlformats.org/officeDocument/2006/relationships/image" Target="../media/image3.png"/><Relationship Id="rId15" Type="http://schemas.openxmlformats.org/officeDocument/2006/relationships/image" Target="../media/image17.jpg"/><Relationship Id="rId14" Type="http://schemas.openxmlformats.org/officeDocument/2006/relationships/hyperlink" Target="https://www.youtube.com/embed/y_8jB1xdFvE" TargetMode="External"/><Relationship Id="rId17" Type="http://schemas.openxmlformats.org/officeDocument/2006/relationships/image" Target="../media/image2.png"/><Relationship Id="rId16" Type="http://schemas.openxmlformats.org/officeDocument/2006/relationships/hyperlink" Target="https://www.youtube.com/embed/pQyvfYho9Ns" TargetMode="External"/><Relationship Id="rId19" Type="http://schemas.openxmlformats.org/officeDocument/2006/relationships/image" Target="../media/image11.png"/><Relationship Id="rId18" Type="http://schemas.openxmlformats.org/officeDocument/2006/relationships/hyperlink" Target="https://www.youtube.com/embed/GmYOSoVfi-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7488" l="0" r="0" t="7412"/>
          <a:stretch/>
        </p:blipFill>
        <p:spPr>
          <a:xfrm>
            <a:off x="0" y="-77150"/>
            <a:ext cx="9144001" cy="52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450" y="2683325"/>
            <a:ext cx="3928226" cy="246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34050" y="3044200"/>
            <a:ext cx="1770701" cy="177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69845" l="0" r="61635" t="0"/>
          <a:stretch/>
        </p:blipFill>
        <p:spPr>
          <a:xfrm>
            <a:off x="1175250" y="419950"/>
            <a:ext cx="2426026" cy="139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0" l="38461" r="40847" t="24397"/>
          <a:stretch/>
        </p:blipFill>
        <p:spPr>
          <a:xfrm>
            <a:off x="6831026" y="1733725"/>
            <a:ext cx="857300" cy="313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75948" l="35275" r="35595" t="6146"/>
          <a:stretch/>
        </p:blipFill>
        <p:spPr>
          <a:xfrm>
            <a:off x="6699050" y="1654075"/>
            <a:ext cx="1074950" cy="74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9125" y="1614603"/>
            <a:ext cx="2015100" cy="1610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8275" y="2023762"/>
            <a:ext cx="2015100" cy="201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11">
            <a:alphaModFix/>
          </a:blip>
          <a:srcRect b="0" l="0" r="0" t="74469"/>
          <a:stretch/>
        </p:blipFill>
        <p:spPr>
          <a:xfrm>
            <a:off x="2304225" y="3787875"/>
            <a:ext cx="3625375" cy="6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236225" y="2935963"/>
            <a:ext cx="857299" cy="728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87576" y="3127114"/>
            <a:ext cx="1606875" cy="1565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524750" y="2436625"/>
            <a:ext cx="857300" cy="1072025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6" name="Google Shape;66;p13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 b="26344" l="36073" r="43094" t="32943"/>
          <a:stretch/>
        </p:blipFill>
        <p:spPr>
          <a:xfrm>
            <a:off x="1260925" y="519025"/>
            <a:ext cx="857302" cy="111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 rot="477648">
            <a:off x="7768036" y="3494686"/>
            <a:ext cx="1237179" cy="1237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20602" l="63623" r="6866" t="21540"/>
          <a:stretch/>
        </p:blipFill>
        <p:spPr>
          <a:xfrm>
            <a:off x="2538950" y="542575"/>
            <a:ext cx="797375" cy="111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6">
            <a:alphaModFix/>
          </a:blip>
          <a:srcRect b="69845" l="0" r="61635" t="0"/>
          <a:stretch/>
        </p:blipFill>
        <p:spPr>
          <a:xfrm>
            <a:off x="3666450" y="419963"/>
            <a:ext cx="2426026" cy="139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2"/>
          </p:cNvPr>
          <p:cNvPicPr preferRelativeResize="0"/>
          <p:nvPr/>
        </p:nvPicPr>
        <p:blipFill rotWithShape="1">
          <a:blip r:embed="rId23">
            <a:alphaModFix/>
          </a:blip>
          <a:srcRect b="19609" l="62713" r="5990" t="22564"/>
          <a:stretch/>
        </p:blipFill>
        <p:spPr>
          <a:xfrm>
            <a:off x="3739250" y="520175"/>
            <a:ext cx="857302" cy="111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4"/>
          </p:cNvPr>
          <p:cNvPicPr preferRelativeResize="0"/>
          <p:nvPr/>
        </p:nvPicPr>
        <p:blipFill rotWithShape="1">
          <a:blip r:embed="rId25">
            <a:alphaModFix/>
          </a:blip>
          <a:srcRect b="21160" l="62340" r="5000" t="22485"/>
          <a:stretch/>
        </p:blipFill>
        <p:spPr>
          <a:xfrm>
            <a:off x="4999475" y="542575"/>
            <a:ext cx="857302" cy="111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6"/>
          </p:cNvPr>
          <p:cNvPicPr preferRelativeResize="0"/>
          <p:nvPr/>
        </p:nvPicPr>
        <p:blipFill rotWithShape="1">
          <a:blip r:embed="rId27">
            <a:alphaModFix/>
          </a:blip>
          <a:srcRect b="19127" l="8948" r="62856" t="19937"/>
          <a:stretch/>
        </p:blipFill>
        <p:spPr>
          <a:xfrm>
            <a:off x="6094350" y="541413"/>
            <a:ext cx="857302" cy="1072024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28"/>
          </p:cNvPr>
          <p:cNvPicPr preferRelativeResize="0"/>
          <p:nvPr/>
        </p:nvPicPr>
        <p:blipFill rotWithShape="1">
          <a:blip r:embed="rId29">
            <a:alphaModFix/>
          </a:blip>
          <a:srcRect b="23364" l="16396" r="47289" t="21557"/>
          <a:stretch/>
        </p:blipFill>
        <p:spPr>
          <a:xfrm>
            <a:off x="7189225" y="562650"/>
            <a:ext cx="1074950" cy="908849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30"/>
          </p:cNvPr>
          <p:cNvPicPr preferRelativeResize="0"/>
          <p:nvPr/>
        </p:nvPicPr>
        <p:blipFill rotWithShape="1">
          <a:blip r:embed="rId31">
            <a:alphaModFix/>
          </a:blip>
          <a:srcRect b="24847" l="11498" r="42565" t="29249"/>
          <a:stretch/>
        </p:blipFill>
        <p:spPr>
          <a:xfrm>
            <a:off x="2454050" y="1869625"/>
            <a:ext cx="1987974" cy="101175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32"/>
          </p:cNvPr>
          <p:cNvPicPr preferRelativeResize="0"/>
          <p:nvPr/>
        </p:nvPicPr>
        <p:blipFill rotWithShape="1">
          <a:blip r:embed="rId33">
            <a:alphaModFix/>
          </a:blip>
          <a:srcRect b="23692" l="4634" r="55718" t="20016"/>
          <a:stretch/>
        </p:blipFill>
        <p:spPr>
          <a:xfrm>
            <a:off x="4805000" y="1817775"/>
            <a:ext cx="1531074" cy="116865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