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embeddedFontLst>
    <p:embeddedFont>
      <p:font typeface="Acme"/>
      <p:regular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Acme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be5f8cf9c3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be5f8cf9c3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ae21e555ee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ae21e555ee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ae21e555ee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ae21e555ee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ae21e555ee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ae21e555ee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ae21e555ee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ae21e555ee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ae21e555ee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ae21e555ee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ae21e555ee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ae21e555ee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ae21e555ee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ae21e555ee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ae21e555ee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ae21e555ee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ae21e555ee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ae21e555ee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ae21e555ee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ae21e555ee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ae21e555ee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ae21e555ee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ae21e555ee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ae21e555ee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ae21e555ee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ae21e555ee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ae21e555ee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ae21e555ee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ae21e555ee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ae21e555ee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ae21e555ee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ae21e555ee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ae21e555ee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ae21e555ee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ae21e555ee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ae21e555ee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ae21e555ee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ae21e555ee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ae21e555ee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ae21e555ee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be5f8cf9c3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be5f8cf9c3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be5f8cf9c3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be5f8cf9c3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be5f8cf9c3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be5f8cf9c3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RCH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" name="Google Shape;1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399997">
            <a:off x="1119300" y="950101"/>
            <a:ext cx="2416099" cy="289204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2" name="Google Shape;12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6125" y="1393873"/>
            <a:ext cx="2155425" cy="2015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399995">
            <a:off x="4471949" y="739827"/>
            <a:ext cx="1672476" cy="308237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4" name="Google Shape;14;p2"/>
          <p:cNvPicPr preferRelativeResize="0"/>
          <p:nvPr/>
        </p:nvPicPr>
        <p:blipFill rotWithShape="1">
          <a:blip r:embed="rId5">
            <a:alphaModFix/>
          </a:blip>
          <a:srcRect b="0" l="0" r="0" t="13733"/>
          <a:stretch/>
        </p:blipFill>
        <p:spPr>
          <a:xfrm>
            <a:off x="4099275" y="1832525"/>
            <a:ext cx="2417825" cy="11271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5" name="Google Shape;15;p2"/>
          <p:cNvSpPr txBox="1"/>
          <p:nvPr/>
        </p:nvSpPr>
        <p:spPr>
          <a:xfrm>
            <a:off x="4432250" y="1444775"/>
            <a:ext cx="1934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Acme"/>
                <a:ea typeface="Acme"/>
                <a:cs typeface="Acme"/>
                <a:sym typeface="Acme"/>
              </a:rPr>
              <a:t>MARCH 2021</a:t>
            </a:r>
            <a:endParaRPr sz="2000">
              <a:latin typeface="Acme"/>
              <a:ea typeface="Acme"/>
              <a:cs typeface="Acme"/>
              <a:sym typeface="Acme"/>
            </a:endParaRPr>
          </a:p>
        </p:txBody>
      </p:sp>
      <p:pic>
        <p:nvPicPr>
          <p:cNvPr id="16" name="Google Shape;16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01775" y="152400"/>
            <a:ext cx="1989826" cy="191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/>
          <p:nvPr/>
        </p:nvSpPr>
        <p:spPr>
          <a:xfrm>
            <a:off x="4432250" y="2688850"/>
            <a:ext cx="397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Acme"/>
                <a:ea typeface="Acme"/>
                <a:cs typeface="Acme"/>
                <a:sym typeface="Acme"/>
              </a:rPr>
              <a:t>29</a:t>
            </a:r>
            <a:endParaRPr b="1" sz="900">
              <a:latin typeface="Acme"/>
              <a:ea typeface="Acme"/>
              <a:cs typeface="Acme"/>
              <a:sym typeface="Acme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4755950" y="2688850"/>
            <a:ext cx="397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Acme"/>
                <a:ea typeface="Acme"/>
                <a:cs typeface="Acme"/>
                <a:sym typeface="Acme"/>
              </a:rPr>
              <a:t>30</a:t>
            </a:r>
            <a:endParaRPr b="1" sz="800">
              <a:latin typeface="Acme"/>
              <a:ea typeface="Acme"/>
              <a:cs typeface="Acme"/>
              <a:sym typeface="Acme"/>
            </a:endParaRPr>
          </a:p>
        </p:txBody>
      </p:sp>
      <p:sp>
        <p:nvSpPr>
          <p:cNvPr id="19" name="Google Shape;19;p2"/>
          <p:cNvSpPr txBox="1"/>
          <p:nvPr/>
        </p:nvSpPr>
        <p:spPr>
          <a:xfrm>
            <a:off x="5153450" y="2685950"/>
            <a:ext cx="374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Acme"/>
                <a:ea typeface="Acme"/>
                <a:cs typeface="Acme"/>
                <a:sym typeface="Acme"/>
              </a:rPr>
              <a:t>31</a:t>
            </a:r>
            <a:endParaRPr b="1" sz="900">
              <a:latin typeface="Acme"/>
              <a:ea typeface="Acme"/>
              <a:cs typeface="Acme"/>
              <a:sym typeface="Acme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3" name="Google Shape;53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4" name="Google Shape;54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9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mc:AlternateContent>
    <mc:Choice Requires="p14">
      <p:transition spd="slow" p14:dur="1000">
        <p14:prism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/>
          <p:nvPr/>
        </p:nvSpPr>
        <p:spPr>
          <a:xfrm>
            <a:off x="1237975" y="1485850"/>
            <a:ext cx="2163000" cy="1800900"/>
          </a:xfrm>
          <a:prstGeom prst="rect">
            <a:avLst/>
          </a:prstGeom>
          <a:solidFill>
            <a:srgbClr val="CCCCCC"/>
          </a:solidFill>
          <a:ln cap="flat" cmpd="sng" w="1524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38761D"/>
                </a:solidFill>
                <a:latin typeface="Acme"/>
                <a:ea typeface="Acme"/>
                <a:cs typeface="Acme"/>
                <a:sym typeface="Acme"/>
              </a:rPr>
              <a:t>WELCOME TO MARCH!</a:t>
            </a:r>
            <a:endParaRPr sz="3500">
              <a:solidFill>
                <a:srgbClr val="38761D"/>
              </a:solidFill>
              <a:latin typeface="Acme"/>
              <a:ea typeface="Acme"/>
              <a:cs typeface="Acme"/>
              <a:sym typeface="Acme"/>
            </a:endParaRPr>
          </a:p>
        </p:txBody>
      </p:sp>
      <p:pic>
        <p:nvPicPr>
          <p:cNvPr id="62" name="Google Shape;6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3931" y="2833651"/>
            <a:ext cx="2397149" cy="215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410537">
            <a:off x="538017" y="3852646"/>
            <a:ext cx="729615" cy="976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1169293">
            <a:off x="1168275" y="3597771"/>
            <a:ext cx="893850" cy="89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/>
        </p:nvSpPr>
        <p:spPr>
          <a:xfrm>
            <a:off x="1296850" y="1461725"/>
            <a:ext cx="2011200" cy="19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What’s your favorite flavor of ice-cream?</a:t>
            </a:r>
            <a:endParaRPr sz="2500">
              <a:solidFill>
                <a:srgbClr val="FFFFFF"/>
              </a:solidFill>
            </a:endParaRPr>
          </a:p>
        </p:txBody>
      </p:sp>
      <p:sp>
        <p:nvSpPr>
          <p:cNvPr id="70" name="Google Shape;70;p14"/>
          <p:cNvSpPr/>
          <p:nvPr/>
        </p:nvSpPr>
        <p:spPr>
          <a:xfrm>
            <a:off x="4454775" y="1989250"/>
            <a:ext cx="303900" cy="213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" name="Google Shape;7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9650" y="2869275"/>
            <a:ext cx="220027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/>
          <p:nvPr/>
        </p:nvSpPr>
        <p:spPr>
          <a:xfrm>
            <a:off x="1296850" y="1406775"/>
            <a:ext cx="2011200" cy="195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FFFFF"/>
                </a:solidFill>
              </a:rPr>
              <a:t>What’s your least favorite type of candy?</a:t>
            </a:r>
            <a:endParaRPr sz="2300">
              <a:solidFill>
                <a:srgbClr val="FFFFFF"/>
              </a:solidFill>
            </a:endParaRPr>
          </a:p>
        </p:txBody>
      </p:sp>
      <p:sp>
        <p:nvSpPr>
          <p:cNvPr id="77" name="Google Shape;77;p15"/>
          <p:cNvSpPr/>
          <p:nvPr/>
        </p:nvSpPr>
        <p:spPr>
          <a:xfrm>
            <a:off x="4759575" y="1989250"/>
            <a:ext cx="365700" cy="248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8" name="Google Shape;7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8175" y="2869300"/>
            <a:ext cx="220027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/>
        </p:nvSpPr>
        <p:spPr>
          <a:xfrm>
            <a:off x="1307850" y="1406775"/>
            <a:ext cx="2044200" cy="19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FFFFF"/>
                </a:solidFill>
              </a:rPr>
              <a:t>If you could visit anywhere in the world, where would you go?</a:t>
            </a:r>
            <a:endParaRPr sz="2300">
              <a:solidFill>
                <a:srgbClr val="FFFFFF"/>
              </a:solidFill>
            </a:endParaRPr>
          </a:p>
        </p:txBody>
      </p:sp>
      <p:sp>
        <p:nvSpPr>
          <p:cNvPr id="84" name="Google Shape;84;p16"/>
          <p:cNvSpPr/>
          <p:nvPr/>
        </p:nvSpPr>
        <p:spPr>
          <a:xfrm>
            <a:off x="5140575" y="1989250"/>
            <a:ext cx="269100" cy="221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5" name="Google Shape;8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7800" y="2972350"/>
            <a:ext cx="2044200" cy="1991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/>
          <p:nvPr/>
        </p:nvSpPr>
        <p:spPr>
          <a:xfrm>
            <a:off x="1307850" y="1406775"/>
            <a:ext cx="2044200" cy="19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FFFFFF"/>
                </a:solidFill>
              </a:rPr>
              <a:t>What is your least favorite food?</a:t>
            </a:r>
            <a:endParaRPr sz="2700">
              <a:solidFill>
                <a:srgbClr val="FFFFFF"/>
              </a:solidFill>
            </a:endParaRPr>
          </a:p>
        </p:txBody>
      </p:sp>
      <p:sp>
        <p:nvSpPr>
          <p:cNvPr id="91" name="Google Shape;91;p17"/>
          <p:cNvSpPr/>
          <p:nvPr/>
        </p:nvSpPr>
        <p:spPr>
          <a:xfrm>
            <a:off x="5445375" y="1989250"/>
            <a:ext cx="386100" cy="221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2" name="Google Shape;9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4502" y="2973525"/>
            <a:ext cx="1997072" cy="194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/>
          <p:nvPr/>
        </p:nvSpPr>
        <p:spPr>
          <a:xfrm>
            <a:off x="1307850" y="1406775"/>
            <a:ext cx="2044200" cy="19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FFFFFF"/>
                </a:solidFill>
              </a:rPr>
              <a:t>What’s your favorite movie?</a:t>
            </a:r>
            <a:endParaRPr sz="2700">
              <a:solidFill>
                <a:srgbClr val="FFFFFF"/>
              </a:solidFill>
            </a:endParaRPr>
          </a:p>
        </p:txBody>
      </p:sp>
      <p:sp>
        <p:nvSpPr>
          <p:cNvPr id="98" name="Google Shape;98;p18"/>
          <p:cNvSpPr/>
          <p:nvPr/>
        </p:nvSpPr>
        <p:spPr>
          <a:xfrm>
            <a:off x="5826375" y="1989250"/>
            <a:ext cx="280200" cy="257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9" name="Google Shape;9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0425" y="2813050"/>
            <a:ext cx="220027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/>
        </p:nvSpPr>
        <p:spPr>
          <a:xfrm>
            <a:off x="1307850" y="1373800"/>
            <a:ext cx="2044200" cy="19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FFFFFF"/>
                </a:solidFill>
              </a:rPr>
              <a:t>What’s your dream job?</a:t>
            </a:r>
            <a:endParaRPr sz="2700">
              <a:solidFill>
                <a:srgbClr val="FFFFFF"/>
              </a:solidFill>
            </a:endParaRPr>
          </a:p>
        </p:txBody>
      </p:sp>
      <p:sp>
        <p:nvSpPr>
          <p:cNvPr id="105" name="Google Shape;105;p19"/>
          <p:cNvSpPr/>
          <p:nvPr/>
        </p:nvSpPr>
        <p:spPr>
          <a:xfrm>
            <a:off x="4454775" y="2176100"/>
            <a:ext cx="303900" cy="18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6" name="Google Shape;10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0550" y="2822425"/>
            <a:ext cx="220027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/>
        </p:nvSpPr>
        <p:spPr>
          <a:xfrm>
            <a:off x="1307850" y="1406775"/>
            <a:ext cx="2044200" cy="19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</a:rPr>
              <a:t>If you could go to any point in history, where would you go?</a:t>
            </a:r>
            <a:endParaRPr sz="2200">
              <a:solidFill>
                <a:srgbClr val="FFFFFF"/>
              </a:solidFill>
            </a:endParaRPr>
          </a:p>
        </p:txBody>
      </p:sp>
      <p:sp>
        <p:nvSpPr>
          <p:cNvPr id="112" name="Google Shape;112;p20"/>
          <p:cNvSpPr/>
          <p:nvPr/>
        </p:nvSpPr>
        <p:spPr>
          <a:xfrm>
            <a:off x="4759575" y="2176100"/>
            <a:ext cx="339900" cy="18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3" name="Google Shape;11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7425" y="2859900"/>
            <a:ext cx="220027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/>
          <p:nvPr/>
        </p:nvSpPr>
        <p:spPr>
          <a:xfrm>
            <a:off x="1307850" y="1406775"/>
            <a:ext cx="2044200" cy="19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FFFFF"/>
                </a:solidFill>
              </a:rPr>
              <a:t>If you could change one thing about yourself, what would it be?</a:t>
            </a:r>
            <a:endParaRPr sz="2300">
              <a:solidFill>
                <a:srgbClr val="FFFFFF"/>
              </a:solidFill>
            </a:endParaRPr>
          </a:p>
        </p:txBody>
      </p:sp>
      <p:sp>
        <p:nvSpPr>
          <p:cNvPr id="119" name="Google Shape;119;p21"/>
          <p:cNvSpPr/>
          <p:nvPr/>
        </p:nvSpPr>
        <p:spPr>
          <a:xfrm>
            <a:off x="5140575" y="2176100"/>
            <a:ext cx="339900" cy="18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0300" y="2927621"/>
            <a:ext cx="2044200" cy="1991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/>
          <p:nvPr/>
        </p:nvSpPr>
        <p:spPr>
          <a:xfrm>
            <a:off x="1307850" y="1406775"/>
            <a:ext cx="2044200" cy="19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What is your greatest </a:t>
            </a:r>
            <a:r>
              <a:rPr lang="en" sz="2400">
                <a:solidFill>
                  <a:srgbClr val="FFFFFF"/>
                </a:solidFill>
              </a:rPr>
              <a:t>accomplish-ment</a:t>
            </a:r>
            <a:r>
              <a:rPr lang="en" sz="2400">
                <a:solidFill>
                  <a:srgbClr val="FFFFFF"/>
                </a:solidFill>
              </a:rPr>
              <a:t>?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126" name="Google Shape;126;p22"/>
          <p:cNvSpPr/>
          <p:nvPr/>
        </p:nvSpPr>
        <p:spPr>
          <a:xfrm>
            <a:off x="5445375" y="2176100"/>
            <a:ext cx="339900" cy="18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7" name="Google Shape;12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1725" y="2747500"/>
            <a:ext cx="220027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/>
          <p:nvPr/>
        </p:nvSpPr>
        <p:spPr>
          <a:xfrm>
            <a:off x="1307850" y="1406775"/>
            <a:ext cx="2044200" cy="19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What are three things you do everyday?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133" name="Google Shape;133;p23"/>
          <p:cNvSpPr/>
          <p:nvPr/>
        </p:nvSpPr>
        <p:spPr>
          <a:xfrm>
            <a:off x="5826375" y="2176100"/>
            <a:ext cx="339900" cy="18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4" name="Google Shape;13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6800" y="2841175"/>
            <a:ext cx="220027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/>
          <p:nvPr/>
        </p:nvSpPr>
        <p:spPr>
          <a:xfrm>
            <a:off x="1307850" y="1406775"/>
            <a:ext cx="2044200" cy="19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Are you organized or messy?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140" name="Google Shape;140;p24"/>
          <p:cNvSpPr/>
          <p:nvPr/>
        </p:nvSpPr>
        <p:spPr>
          <a:xfrm>
            <a:off x="4454775" y="2351950"/>
            <a:ext cx="339900" cy="219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1" name="Google Shape;14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0350" y="2719375"/>
            <a:ext cx="220027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 txBox="1"/>
          <p:nvPr/>
        </p:nvSpPr>
        <p:spPr>
          <a:xfrm>
            <a:off x="1307850" y="1406775"/>
            <a:ext cx="2044200" cy="19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If you were faced with a disaster, what 3 things (not people) would you save?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147" name="Google Shape;147;p25"/>
          <p:cNvSpPr/>
          <p:nvPr/>
        </p:nvSpPr>
        <p:spPr>
          <a:xfrm>
            <a:off x="4759575" y="2351950"/>
            <a:ext cx="339900" cy="219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8" name="Google Shape;14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4075" y="2993196"/>
            <a:ext cx="2044200" cy="1991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6"/>
          <p:cNvSpPr txBox="1"/>
          <p:nvPr/>
        </p:nvSpPr>
        <p:spPr>
          <a:xfrm>
            <a:off x="1307850" y="1406775"/>
            <a:ext cx="2044200" cy="19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Happy St. Patrick’s Day! What makes you feel lucky?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154" name="Google Shape;154;p26"/>
          <p:cNvSpPr/>
          <p:nvPr/>
        </p:nvSpPr>
        <p:spPr>
          <a:xfrm>
            <a:off x="5140575" y="2351950"/>
            <a:ext cx="339900" cy="219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5" name="Google Shape;15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8075" y="3060850"/>
            <a:ext cx="1955525" cy="1904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7"/>
          <p:cNvSpPr txBox="1"/>
          <p:nvPr/>
        </p:nvSpPr>
        <p:spPr>
          <a:xfrm>
            <a:off x="1307850" y="1406775"/>
            <a:ext cx="2044200" cy="19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FFFFFF"/>
                </a:solidFill>
              </a:rPr>
              <a:t>What help can you offer a friend in need?</a:t>
            </a:r>
            <a:endParaRPr sz="2600">
              <a:solidFill>
                <a:srgbClr val="FFFFFF"/>
              </a:solidFill>
            </a:endParaRPr>
          </a:p>
        </p:txBody>
      </p:sp>
      <p:sp>
        <p:nvSpPr>
          <p:cNvPr id="161" name="Google Shape;161;p27"/>
          <p:cNvSpPr/>
          <p:nvPr/>
        </p:nvSpPr>
        <p:spPr>
          <a:xfrm>
            <a:off x="5445375" y="2351950"/>
            <a:ext cx="339900" cy="219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2" name="Google Shape;16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9125" y="3030671"/>
            <a:ext cx="2044200" cy="1991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8"/>
          <p:cNvSpPr txBox="1"/>
          <p:nvPr/>
        </p:nvSpPr>
        <p:spPr>
          <a:xfrm>
            <a:off x="1307850" y="1406775"/>
            <a:ext cx="2044200" cy="19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>
                <a:solidFill>
                  <a:srgbClr val="FFFFFF"/>
                </a:solidFill>
              </a:rPr>
              <a:t>Tomorrow is the first day of Spring!  What does that mean to you?</a:t>
            </a:r>
            <a:endParaRPr sz="2100">
              <a:solidFill>
                <a:srgbClr val="FFFFFF"/>
              </a:solidFill>
            </a:endParaRPr>
          </a:p>
        </p:txBody>
      </p:sp>
      <p:sp>
        <p:nvSpPr>
          <p:cNvPr id="168" name="Google Shape;168;p28"/>
          <p:cNvSpPr/>
          <p:nvPr/>
        </p:nvSpPr>
        <p:spPr>
          <a:xfrm>
            <a:off x="5826375" y="2351950"/>
            <a:ext cx="339900" cy="219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9" name="Google Shape;16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8775" y="2784950"/>
            <a:ext cx="220027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9"/>
          <p:cNvSpPr txBox="1"/>
          <p:nvPr/>
        </p:nvSpPr>
        <p:spPr>
          <a:xfrm>
            <a:off x="1307850" y="1406775"/>
            <a:ext cx="2044200" cy="19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>
                <a:solidFill>
                  <a:schemeClr val="lt1"/>
                </a:solidFill>
              </a:rPr>
              <a:t>If you could change one thing in the world, what would it be?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454775" y="2580550"/>
            <a:ext cx="339900" cy="167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6" name="Google Shape;17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4675" y="2916125"/>
            <a:ext cx="2109150" cy="205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0"/>
          <p:cNvSpPr txBox="1"/>
          <p:nvPr/>
        </p:nvSpPr>
        <p:spPr>
          <a:xfrm>
            <a:off x="1307850" y="1406775"/>
            <a:ext cx="2044200" cy="19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If you were faced with a disaster, what 3 things (not people) would you save?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182" name="Google Shape;182;p30"/>
          <p:cNvSpPr/>
          <p:nvPr/>
        </p:nvSpPr>
        <p:spPr>
          <a:xfrm>
            <a:off x="4759575" y="2580550"/>
            <a:ext cx="339900" cy="167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3" name="Google Shape;18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4800" y="3116532"/>
            <a:ext cx="1927200" cy="1877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1"/>
          <p:cNvSpPr txBox="1"/>
          <p:nvPr/>
        </p:nvSpPr>
        <p:spPr>
          <a:xfrm>
            <a:off x="1307850" y="1406775"/>
            <a:ext cx="2044200" cy="19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lt1"/>
                </a:solidFill>
              </a:rPr>
              <a:t>Which would you give up, your sight or your hearing?</a:t>
            </a:r>
            <a:endParaRPr sz="1900">
              <a:solidFill>
                <a:srgbClr val="FFFFFF"/>
              </a:solidFill>
            </a:endParaRPr>
          </a:p>
        </p:txBody>
      </p:sp>
      <p:sp>
        <p:nvSpPr>
          <p:cNvPr id="189" name="Google Shape;189;p31"/>
          <p:cNvSpPr/>
          <p:nvPr/>
        </p:nvSpPr>
        <p:spPr>
          <a:xfrm>
            <a:off x="5140575" y="2580550"/>
            <a:ext cx="339900" cy="167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0" name="Google Shape;19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2925" y="2983996"/>
            <a:ext cx="2044200" cy="1991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2"/>
          <p:cNvSpPr txBox="1"/>
          <p:nvPr/>
        </p:nvSpPr>
        <p:spPr>
          <a:xfrm>
            <a:off x="1307850" y="1406775"/>
            <a:ext cx="2044200" cy="19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600">
                <a:solidFill>
                  <a:schemeClr val="lt1"/>
                </a:solidFill>
              </a:rPr>
              <a:t>What help can you offer a friend in need?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196" name="Google Shape;196;p32"/>
          <p:cNvSpPr/>
          <p:nvPr/>
        </p:nvSpPr>
        <p:spPr>
          <a:xfrm>
            <a:off x="5445375" y="2580550"/>
            <a:ext cx="339900" cy="167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7" name="Google Shape;19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3550" y="2899671"/>
            <a:ext cx="2044200" cy="1991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3"/>
          <p:cNvSpPr txBox="1"/>
          <p:nvPr/>
        </p:nvSpPr>
        <p:spPr>
          <a:xfrm>
            <a:off x="1307850" y="1406775"/>
            <a:ext cx="2044200" cy="19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lt1"/>
                </a:solidFill>
              </a:rPr>
              <a:t>If an alien landed in your yard, what would you do?</a:t>
            </a:r>
            <a:endParaRPr sz="2500">
              <a:solidFill>
                <a:srgbClr val="FFFFFF"/>
              </a:solidFill>
            </a:endParaRPr>
          </a:p>
        </p:txBody>
      </p:sp>
      <p:sp>
        <p:nvSpPr>
          <p:cNvPr id="203" name="Google Shape;203;p33"/>
          <p:cNvSpPr/>
          <p:nvPr/>
        </p:nvSpPr>
        <p:spPr>
          <a:xfrm>
            <a:off x="5826375" y="2580550"/>
            <a:ext cx="339900" cy="167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4" name="Google Shape;20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1100" y="2900025"/>
            <a:ext cx="2111525" cy="205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4"/>
          <p:cNvSpPr/>
          <p:nvPr/>
        </p:nvSpPr>
        <p:spPr>
          <a:xfrm>
            <a:off x="4402050" y="2777275"/>
            <a:ext cx="339900" cy="167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34"/>
          <p:cNvSpPr txBox="1"/>
          <p:nvPr/>
        </p:nvSpPr>
        <p:spPr>
          <a:xfrm>
            <a:off x="1236900" y="1405900"/>
            <a:ext cx="21549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</a:rPr>
              <a:t>Which would you give up, your sight or your hearing?</a:t>
            </a:r>
            <a:endParaRPr/>
          </a:p>
        </p:txBody>
      </p:sp>
      <p:pic>
        <p:nvPicPr>
          <p:cNvPr id="211" name="Google Shape;21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1675" y="2888025"/>
            <a:ext cx="220027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5"/>
          <p:cNvSpPr/>
          <p:nvPr/>
        </p:nvSpPr>
        <p:spPr>
          <a:xfrm>
            <a:off x="4815800" y="2777300"/>
            <a:ext cx="348000" cy="165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35"/>
          <p:cNvSpPr txBox="1"/>
          <p:nvPr/>
        </p:nvSpPr>
        <p:spPr>
          <a:xfrm>
            <a:off x="1311850" y="1405925"/>
            <a:ext cx="20706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FFFFFF"/>
                </a:solidFill>
              </a:rPr>
              <a:t>What makes you the most happy?</a:t>
            </a:r>
            <a:endParaRPr sz="2600">
              <a:solidFill>
                <a:srgbClr val="FFFFFF"/>
              </a:solidFill>
            </a:endParaRPr>
          </a:p>
        </p:txBody>
      </p:sp>
      <p:pic>
        <p:nvPicPr>
          <p:cNvPr id="218" name="Google Shape;21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7600" y="2870975"/>
            <a:ext cx="220027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6"/>
          <p:cNvSpPr/>
          <p:nvPr/>
        </p:nvSpPr>
        <p:spPr>
          <a:xfrm>
            <a:off x="5124975" y="2777300"/>
            <a:ext cx="348000" cy="165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36"/>
          <p:cNvSpPr txBox="1"/>
          <p:nvPr/>
        </p:nvSpPr>
        <p:spPr>
          <a:xfrm>
            <a:off x="1321225" y="1405925"/>
            <a:ext cx="20799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</a:rPr>
              <a:t>If an alien landed in your yard, what would you do?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25" name="Google Shape;22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0475" y="2894548"/>
            <a:ext cx="2079900" cy="2025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