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Raleway"/>
      <p:regular r:id="rId28"/>
      <p:bold r:id="rId29"/>
      <p:italic r:id="rId30"/>
      <p:boldItalic r:id="rId31"/>
    </p:embeddedFont>
    <p:embeddedFont>
      <p:font typeface="Amatic SC"/>
      <p:regular r:id="rId32"/>
      <p:bold r:id="rId33"/>
    </p:embeddedFont>
    <p:embeddedFont>
      <p:font typeface="Lato"/>
      <p:regular r:id="rId34"/>
      <p:bold r:id="rId35"/>
      <p:italic r:id="rId36"/>
      <p:boldItalic r:id="rId37"/>
    </p:embeddedFont>
    <p:embeddedFont>
      <p:font typeface="Chelsea Market"/>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Raleway-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Italic.fntdata"/><Relationship Id="rId30" Type="http://schemas.openxmlformats.org/officeDocument/2006/relationships/font" Target="fonts/Raleway-italic.fntdata"/><Relationship Id="rId11" Type="http://schemas.openxmlformats.org/officeDocument/2006/relationships/slide" Target="slides/slide6.xml"/><Relationship Id="rId33" Type="http://schemas.openxmlformats.org/officeDocument/2006/relationships/font" Target="fonts/AmaticSC-bold.fntdata"/><Relationship Id="rId10" Type="http://schemas.openxmlformats.org/officeDocument/2006/relationships/slide" Target="slides/slide5.xml"/><Relationship Id="rId32" Type="http://schemas.openxmlformats.org/officeDocument/2006/relationships/font" Target="fonts/AmaticSC-regular.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ChelseaMarket-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1718430f1b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1718430f1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3/02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1718430f1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1718430f1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3/3</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1718430f1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1718430f1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1718430f1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1718430f1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3/7</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1718430f1b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1718430f1b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3/8</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1718430f1b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1718430f1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3/9</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1718430f1b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1718430f1b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1718430f1b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1718430f1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3/11</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1718430f1b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1718430f1b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1718430f1b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1718430f1b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3/15</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1718430f1b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1718430f1b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3/16</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718430f1b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718430f1b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3/17</a:t>
            </a:r>
            <a:endParaRPr sz="6500">
              <a:latin typeface="Raleway"/>
              <a:ea typeface="Raleway"/>
              <a:cs typeface="Raleway"/>
              <a:sym typeface="Raleway"/>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1718430f1b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1718430f1b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3/21</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1718430f1b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1718430f1b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3/22</a:t>
            </a:r>
            <a:endParaRPr sz="6500">
              <a:latin typeface="Raleway"/>
              <a:ea typeface="Raleway"/>
              <a:cs typeface="Raleway"/>
              <a:sym typeface="Raleway"/>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1718430f1b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1718430f1b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3/23</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1718430f1b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1718430f1b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3/24</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13fc4c2782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13fc4c2782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3/25</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13fc4c2782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13fc4c2782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3/28</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13fc4c2782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13fc4c2782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3/29</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13fc4c2782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113fc4c2782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3/30</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13fc4c2782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13fc4c2782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3/31</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7.png"/><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Blue Watercolor">
  <p:cSld name="BLANK_2_1">
    <p:bg>
      <p:bgPr>
        <a:blipFill>
          <a:blip r:embed="rId2">
            <a:alphaModFix/>
          </a:blip>
          <a:stretch>
            <a:fillRect/>
          </a:stretch>
        </a:blipFill>
      </p:bgPr>
    </p:bg>
    <p:spTree>
      <p:nvGrpSpPr>
        <p:cNvPr id="68" name="Shape 68"/>
        <p:cNvGrpSpPr/>
        <p:nvPr/>
      </p:nvGrpSpPr>
      <p:grpSpPr>
        <a:xfrm>
          <a:off x="0" y="0"/>
          <a:ext cx="0" cy="0"/>
          <a:chOff x="0" y="0"/>
          <a:chExt cx="0" cy="0"/>
        </a:xfrm>
      </p:grpSpPr>
      <p:pic>
        <p:nvPicPr>
          <p:cNvPr id="69" name="Google Shape;69;p13"/>
          <p:cNvPicPr preferRelativeResize="0"/>
          <p:nvPr/>
        </p:nvPicPr>
        <p:blipFill>
          <a:blip r:embed="rId3">
            <a:alphaModFix/>
          </a:blip>
          <a:stretch>
            <a:fillRect/>
          </a:stretch>
        </p:blipFill>
        <p:spPr>
          <a:xfrm>
            <a:off x="6915100" y="0"/>
            <a:ext cx="2228899" cy="1726875"/>
          </a:xfrm>
          <a:prstGeom prst="rect">
            <a:avLst/>
          </a:prstGeom>
          <a:noFill/>
          <a:ln>
            <a:noFill/>
          </a:ln>
        </p:spPr>
      </p:pic>
      <p:sp>
        <p:nvSpPr>
          <p:cNvPr id="70" name="Google Shape;70;p13"/>
          <p:cNvSpPr/>
          <p:nvPr/>
        </p:nvSpPr>
        <p:spPr>
          <a:xfrm>
            <a:off x="548700" y="548700"/>
            <a:ext cx="8046600" cy="4046100"/>
          </a:xfrm>
          <a:prstGeom prst="frame">
            <a:avLst>
              <a:gd fmla="val 637" name="adj1"/>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txBox="1"/>
          <p:nvPr>
            <p:ph idx="12" type="sldNum"/>
          </p:nvPr>
        </p:nvSpPr>
        <p:spPr>
          <a:xfrm>
            <a:off x="4297650" y="4594800"/>
            <a:ext cx="548700" cy="5487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72" name="Google Shape;72;p13"/>
          <p:cNvPicPr preferRelativeResize="0"/>
          <p:nvPr/>
        </p:nvPicPr>
        <p:blipFill>
          <a:blip r:embed="rId4">
            <a:alphaModFix/>
          </a:blip>
          <a:stretch>
            <a:fillRect/>
          </a:stretch>
        </p:blipFill>
        <p:spPr>
          <a:xfrm>
            <a:off x="0" y="3059525"/>
            <a:ext cx="2083950" cy="20839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3.jpg"/><Relationship Id="rId4" Type="http://schemas.openxmlformats.org/officeDocument/2006/relationships/hyperlink" Target="http://www.youtube.com/watch?v=fxkuf0ABloQ" TargetMode="External"/><Relationship Id="rId5"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hyperlink" Target="http://www.youtube.com/watch?v=HezPdHTwdGA" TargetMode="External"/><Relationship Id="rId5"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www.youtube.com/watch?v=wbNtuDKguNA" TargetMode="External"/><Relationship Id="rId4" Type="http://schemas.openxmlformats.org/officeDocument/2006/relationships/image" Target="../media/image2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8.jpg"/><Relationship Id="rId5" Type="http://schemas.openxmlformats.org/officeDocument/2006/relationships/image" Target="../media/image3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PIb6AZdTr-A" TargetMode="Externa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hyperlink" Target="http://www.youtube.com/watch?v=ev4-8oPEnZY" TargetMode="External"/><Relationship Id="rId5"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35.jpg"/><Relationship Id="rId5"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9.jpg"/><Relationship Id="rId4" Type="http://schemas.openxmlformats.org/officeDocument/2006/relationships/hyperlink" Target="http://www.youtube.com/watch?v=R1aoCYy9fBs" TargetMode="External"/><Relationship Id="rId5" Type="http://schemas.openxmlformats.org/officeDocument/2006/relationships/image" Target="../media/image2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2.jpg"/><Relationship Id="rId4" Type="http://schemas.openxmlformats.org/officeDocument/2006/relationships/hyperlink" Target="http://www.youtube.com/watch?v=2bNSOAWnRpM" TargetMode="External"/><Relationship Id="rId5"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2.jpg"/><Relationship Id="rId4" Type="http://schemas.openxmlformats.org/officeDocument/2006/relationships/hyperlink" Target="http://www.youtube.com/watch?v=dzG1TL3CjEs" TargetMode="External"/><Relationship Id="rId5"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hyperlink" Target="http://www.youtube.com/watch?v=JFPDi7v5zwE" TargetMode="External"/><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 name="Shape 76"/>
        <p:cNvGrpSpPr/>
        <p:nvPr/>
      </p:nvGrpSpPr>
      <p:grpSpPr>
        <a:xfrm>
          <a:off x="0" y="0"/>
          <a:ext cx="0" cy="0"/>
          <a:chOff x="0" y="0"/>
          <a:chExt cx="0" cy="0"/>
        </a:xfrm>
      </p:grpSpPr>
      <p:sp>
        <p:nvSpPr>
          <p:cNvPr id="77" name="Google Shape;77;p14"/>
          <p:cNvSpPr txBox="1"/>
          <p:nvPr>
            <p:ph type="ctrTitle"/>
          </p:nvPr>
        </p:nvSpPr>
        <p:spPr>
          <a:xfrm>
            <a:off x="1406250" y="377975"/>
            <a:ext cx="6331500" cy="1542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6500"/>
              <a:t>Today is… </a:t>
            </a:r>
            <a:endParaRPr sz="6500"/>
          </a:p>
        </p:txBody>
      </p:sp>
      <p:sp>
        <p:nvSpPr>
          <p:cNvPr id="78" name="Google Shape;78;p14"/>
          <p:cNvSpPr txBox="1"/>
          <p:nvPr>
            <p:ph idx="1" type="subTitle"/>
          </p:nvPr>
        </p:nvSpPr>
        <p:spPr>
          <a:xfrm>
            <a:off x="1406242" y="1472550"/>
            <a:ext cx="6331500" cy="1241700"/>
          </a:xfrm>
          <a:prstGeom prst="rect">
            <a:avLst/>
          </a:prstGeom>
          <a:solidFill>
            <a:schemeClr val="lt1"/>
          </a:solidFill>
          <a:ln cap="flat" cmpd="sng" w="9525">
            <a:solidFill>
              <a:schemeClr val="dk2"/>
            </a:solidFill>
            <a:prstDash val="solid"/>
            <a:round/>
            <a:headEnd len="sm" w="sm" type="none"/>
            <a:tailEnd len="sm" w="sm" type="none"/>
          </a:ln>
        </p:spPr>
        <p:txBody>
          <a:bodyPr anchorCtr="0" anchor="b" bIns="91425" lIns="91425" spcFirstLastPara="1" rIns="91425" wrap="square" tIns="91425">
            <a:normAutofit/>
          </a:bodyPr>
          <a:lstStyle/>
          <a:p>
            <a:pPr indent="0" lvl="0" marL="0" rtl="0" algn="ctr">
              <a:spcBef>
                <a:spcPts val="0"/>
              </a:spcBef>
              <a:spcAft>
                <a:spcPts val="0"/>
              </a:spcAft>
              <a:buNone/>
            </a:pPr>
            <a:r>
              <a:rPr b="1" lang="en" sz="4500">
                <a:solidFill>
                  <a:schemeClr val="dk2"/>
                </a:solidFill>
              </a:rPr>
              <a:t>National Pig Day! </a:t>
            </a:r>
            <a:endParaRPr b="1" sz="4500">
              <a:solidFill>
                <a:schemeClr val="dk2"/>
              </a:solidFill>
            </a:endParaRPr>
          </a:p>
        </p:txBody>
      </p:sp>
      <p:pic>
        <p:nvPicPr>
          <p:cNvPr descr="Pigs playing music?  Check. Pigs spending time with a cat?  Check.  This fun collection of videos has just about everything for all pig enthusiasts.  &#10;&#10;Original Links: &#10;Group of Pigs Swim Towards Boat: https://www.youtube.com/watch?v=o6c6VtnQJ3Y&#10;Pigs Take Cat for a Stroll: https://www.youtube.com/watch?v=lypLCbQGhxo&#10;Pet Pig Makes Weird Eating Noises: https://www.youtube.com/watch?v=njgg9gDGwHg&#10;Micro Pig Sinks Billiard Balls into Pockets: https://www.youtube.com/watch?v=oEpcF68f79s&#10;Pig in a Blanket: https://www.youtube.com/watch?v=pq2l1p_muhg&#10;Mini Pig Plays Guitar: https://www.youtube.com/watch?v=KAI4tr72rwg&#10;Pig Dances to Bootylicious: https://www.youtube.com/watch?v=yo6Ulwe2084&#10;Mini Pig Plays Piano: https://www.youtube.com/watch?v=E6DKrkvSrVI&#10;Pig Munches on Strawberry: https://instagram.com/p/BAziRXSBx-H/ &#10;Baby Pig Runs around Office: https://www.youtube.com/watch?v=tRViNvBlAOI&#10;Sleeping Pigs Wiggle Ears: https://www.youtube.com/watch?v=NCtdoPXfmEs&#10;&#10;The Pet Collective is home to the top trending clips, most entertaining memes, and funniest animal videos online.  Simply put, we think animals are the best ever. If you agree, let’s make it YouTube official right here, right meow:&#10;&#10;Subscribe to The Pet Collective: http://bit.ly/tpcsub&#10;Website: http://www.thepetcollective.tv&#10;Facebook: http://www.facebook.com/thepetcollective&#10;Instagram: http://www.instagram.com/petcollectivetv&#10;Pinterest: http://pinterest.com/petcollectivetv/&#10;&#10;Submit your fun pet videos here: http://bit.ly/76-submit-here&#10;&#10;To license any of the videos shown on the The Pet Collective, visit Jukin Media at http://jukinmedia.com/licensing" id="79" name="Google Shape;79;p14" title="Try Not To Laugh | Funny Pigs Video Compilation 2017">
            <a:hlinkClick r:id="rId4"/>
          </p:cNvPr>
          <p:cNvPicPr preferRelativeResize="0"/>
          <p:nvPr/>
        </p:nvPicPr>
        <p:blipFill>
          <a:blip r:embed="rId5">
            <a:alphaModFix/>
          </a:blip>
          <a:stretch>
            <a:fillRect/>
          </a:stretch>
        </p:blipFill>
        <p:spPr>
          <a:xfrm>
            <a:off x="3544025" y="2714250"/>
            <a:ext cx="2533600" cy="190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5"/>
          <p:cNvSpPr txBox="1"/>
          <p:nvPr/>
        </p:nvSpPr>
        <p:spPr>
          <a:xfrm>
            <a:off x="336350" y="154175"/>
            <a:ext cx="7442100" cy="31863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Read Across America Day! </a:t>
            </a:r>
            <a:endParaRPr sz="6500">
              <a:latin typeface="Raleway"/>
              <a:ea typeface="Raleway"/>
              <a:cs typeface="Raleway"/>
              <a:sym typeface="Raleway"/>
            </a:endParaRPr>
          </a:p>
        </p:txBody>
      </p:sp>
      <p:pic>
        <p:nvPicPr>
          <p:cNvPr id="85" name="Google Shape;85;p15"/>
          <p:cNvPicPr preferRelativeResize="0"/>
          <p:nvPr/>
        </p:nvPicPr>
        <p:blipFill>
          <a:blip r:embed="rId4">
            <a:alphaModFix/>
          </a:blip>
          <a:stretch>
            <a:fillRect/>
          </a:stretch>
        </p:blipFill>
        <p:spPr>
          <a:xfrm>
            <a:off x="6955725" y="1359475"/>
            <a:ext cx="2121075" cy="3618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6"/>
          <p:cNvSpPr txBox="1"/>
          <p:nvPr/>
        </p:nvSpPr>
        <p:spPr>
          <a:xfrm>
            <a:off x="1107175" y="308325"/>
            <a:ext cx="7063500" cy="21858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National Anthem Day! </a:t>
            </a:r>
            <a:endParaRPr sz="6500">
              <a:latin typeface="Raleway"/>
              <a:ea typeface="Raleway"/>
              <a:cs typeface="Raleway"/>
              <a:sym typeface="Raleway"/>
            </a:endParaRPr>
          </a:p>
        </p:txBody>
      </p:sp>
      <p:pic>
        <p:nvPicPr>
          <p:cNvPr descr="Pop superstar Lady Gaga performs a rendition of “The Star Spangled Banner” at the inauguration of President-elect Joe Biden and Vice President-elect Kamala Harris.&#10;» Subscribe to TODAY: http://on.today.com/SubscribeToTODAY&#10;» Watch the latest from TODAY: http://bit.ly/LatestTODAY&#10;&#10;About: TODAY brings you the latest headlines and expert tips on money, health and parenting. We wake up every morning to give you and your family all you need to start your day. If it matters to you, it matters to us. We are in the people business. Subscribe to our channel for exclusive TODAY archival footage &amp; our original web series.  &#10;&#10;Connect with TODAY Online!&#10;Visit TODAY's Website: http://on.today.com/ReadTODAY&#10;Find TODAY on Facebook: http://on.today.com/LikeTODAY&#10;Follow TODAY on Twitter: http://on.today.com/FollowTODAY&#10;Follow TODAY on Instagram: http://on.today.com/InstaTODAY&#10;Follow TODAY on Pinterest: http://on.today.com/PinTODAY&#10;&#10;#LadyGaga #BidenInauguration #TodayShow&#10;&#10;Watch Lady Gaga Perform The National Anthem At Biden’s Inauguration | TODAY" id="91" name="Google Shape;91;p16" title="Watch Lady Gaga Perform The National Anthem At Biden’s Inauguration | TODAY">
            <a:hlinkClick r:id="rId4"/>
          </p:cNvPr>
          <p:cNvPicPr preferRelativeResize="0"/>
          <p:nvPr/>
        </p:nvPicPr>
        <p:blipFill>
          <a:blip r:embed="rId5">
            <a:alphaModFix/>
          </a:blip>
          <a:stretch>
            <a:fillRect/>
          </a:stretch>
        </p:blipFill>
        <p:spPr>
          <a:xfrm>
            <a:off x="3221675" y="2571750"/>
            <a:ext cx="3126100" cy="2344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descr="Don’t worry, everyone in the video is okay :)" id="96" name="Google Shape;96;p17" title="2 Minutes of Marching Band Falls">
            <a:hlinkClick r:id="rId3"/>
          </p:cNvPr>
          <p:cNvPicPr preferRelativeResize="0"/>
          <p:nvPr/>
        </p:nvPicPr>
        <p:blipFill>
          <a:blip r:embed="rId4">
            <a:alphaModFix/>
          </a:blip>
          <a:stretch>
            <a:fillRect/>
          </a:stretch>
        </p:blipFill>
        <p:spPr>
          <a:xfrm>
            <a:off x="4512900" y="857250"/>
            <a:ext cx="4572000" cy="3429000"/>
          </a:xfrm>
          <a:prstGeom prst="rect">
            <a:avLst/>
          </a:prstGeom>
          <a:noFill/>
          <a:ln>
            <a:noFill/>
          </a:ln>
        </p:spPr>
      </p:pic>
      <p:sp>
        <p:nvSpPr>
          <p:cNvPr id="97" name="Google Shape;97;p17"/>
          <p:cNvSpPr txBox="1"/>
          <p:nvPr/>
        </p:nvSpPr>
        <p:spPr>
          <a:xfrm>
            <a:off x="0" y="112125"/>
            <a:ext cx="4512900" cy="418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500">
                <a:latin typeface="Chelsea Market"/>
                <a:ea typeface="Chelsea Market"/>
                <a:cs typeface="Chelsea Market"/>
                <a:sym typeface="Chelsea Market"/>
              </a:rPr>
              <a:t>Today is national marching band day! </a:t>
            </a:r>
            <a:endParaRPr sz="6500">
              <a:latin typeface="Chelsea Market"/>
              <a:ea typeface="Chelsea Market"/>
              <a:cs typeface="Chelsea Market"/>
              <a:sym typeface="Chelsea Marke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18"/>
          <p:cNvSpPr txBox="1"/>
          <p:nvPr/>
        </p:nvSpPr>
        <p:spPr>
          <a:xfrm>
            <a:off x="850950" y="70075"/>
            <a:ext cx="7442100" cy="22626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500">
                <a:latin typeface="Impact"/>
                <a:ea typeface="Impact"/>
                <a:cs typeface="Impact"/>
                <a:sym typeface="Impact"/>
              </a:rPr>
              <a:t>It is cereal day! </a:t>
            </a:r>
            <a:endParaRPr sz="4500">
              <a:latin typeface="Impact"/>
              <a:ea typeface="Impact"/>
              <a:cs typeface="Impact"/>
              <a:sym typeface="Impact"/>
            </a:endParaRPr>
          </a:p>
          <a:p>
            <a:pPr indent="0" lvl="0" marL="0" rtl="0" algn="ctr">
              <a:spcBef>
                <a:spcPts val="0"/>
              </a:spcBef>
              <a:spcAft>
                <a:spcPts val="0"/>
              </a:spcAft>
              <a:buNone/>
            </a:pPr>
            <a:r>
              <a:rPr lang="en" sz="4500">
                <a:latin typeface="Impact"/>
                <a:ea typeface="Impact"/>
                <a:cs typeface="Impact"/>
                <a:sym typeface="Impact"/>
              </a:rPr>
              <a:t>What is your favorite kind of cereal? </a:t>
            </a:r>
            <a:endParaRPr sz="4500">
              <a:latin typeface="Impact"/>
              <a:ea typeface="Impact"/>
              <a:cs typeface="Impact"/>
              <a:sym typeface="Impact"/>
            </a:endParaRPr>
          </a:p>
        </p:txBody>
      </p:sp>
      <p:pic>
        <p:nvPicPr>
          <p:cNvPr id="103" name="Google Shape;103;p18"/>
          <p:cNvPicPr preferRelativeResize="0"/>
          <p:nvPr/>
        </p:nvPicPr>
        <p:blipFill>
          <a:blip r:embed="rId4">
            <a:alphaModFix/>
          </a:blip>
          <a:stretch>
            <a:fillRect/>
          </a:stretch>
        </p:blipFill>
        <p:spPr>
          <a:xfrm>
            <a:off x="152400" y="2485075"/>
            <a:ext cx="3271507" cy="2506026"/>
          </a:xfrm>
          <a:prstGeom prst="rect">
            <a:avLst/>
          </a:prstGeom>
          <a:noFill/>
          <a:ln>
            <a:noFill/>
          </a:ln>
        </p:spPr>
      </p:pic>
      <p:pic>
        <p:nvPicPr>
          <p:cNvPr id="104" name="Google Shape;104;p18"/>
          <p:cNvPicPr preferRelativeResize="0"/>
          <p:nvPr/>
        </p:nvPicPr>
        <p:blipFill>
          <a:blip r:embed="rId5">
            <a:alphaModFix/>
          </a:blip>
          <a:stretch>
            <a:fillRect/>
          </a:stretch>
        </p:blipFill>
        <p:spPr>
          <a:xfrm>
            <a:off x="5286157" y="2485075"/>
            <a:ext cx="3759036" cy="25060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7BD9"/>
        </a:solidFill>
      </p:bgPr>
    </p:bg>
    <p:spTree>
      <p:nvGrpSpPr>
        <p:cNvPr id="108" name="Shape 108"/>
        <p:cNvGrpSpPr/>
        <p:nvPr/>
      </p:nvGrpSpPr>
      <p:grpSpPr>
        <a:xfrm>
          <a:off x="0" y="0"/>
          <a:ext cx="0" cy="0"/>
          <a:chOff x="0" y="0"/>
          <a:chExt cx="0" cy="0"/>
        </a:xfrm>
      </p:grpSpPr>
      <p:sp>
        <p:nvSpPr>
          <p:cNvPr id="109" name="Google Shape;109;p19"/>
          <p:cNvSpPr txBox="1"/>
          <p:nvPr/>
        </p:nvSpPr>
        <p:spPr>
          <a:xfrm>
            <a:off x="336350" y="154175"/>
            <a:ext cx="8170800" cy="2185800"/>
          </a:xfrm>
          <a:prstGeom prst="rect">
            <a:avLst/>
          </a:prstGeom>
          <a:solidFill>
            <a:srgbClr val="EAD1D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Amatic SC"/>
                <a:ea typeface="Amatic SC"/>
                <a:cs typeface="Amatic SC"/>
                <a:sym typeface="Amatic SC"/>
              </a:rPr>
              <a:t>It is international women’s day!!! </a:t>
            </a:r>
            <a:endParaRPr sz="6500">
              <a:latin typeface="Amatic SC"/>
              <a:ea typeface="Amatic SC"/>
              <a:cs typeface="Amatic SC"/>
              <a:sym typeface="Amatic SC"/>
            </a:endParaRPr>
          </a:p>
        </p:txBody>
      </p:sp>
      <p:pic>
        <p:nvPicPr>
          <p:cNvPr descr="Watch the official music video for &quot;Girls Just Want To Have Fun&quot; by Cyndi Lauper now in HD!&#10;Listen to Cyndi Lauper: https://CyndiLauper.lnk.to/_listenYD&#10;&#10;Subscribe to the official Cyndi Lauper YouTube channel: https://CyndiLauper.lnk.to/subscribeYD&#10;&#10;Watch more Cyndi Lauper videos: https://CyndiLauper.lnk.to/_listenYC/youtube&#10;&#10;Follow Cyndi Lauper:&#10;Facebook: https://CyndiLauper.lnk.to/followFI&#10;Instagram: https://CyndiLauper.lnk.to/followII&#10;Twitter: https://CyndiLauper.lnk.to/followTI&#10;Website: https://CyndiLauper.lnk.to/followWI&#10;Spotify: https://CyndiLauper.lnk.to/followSI&#10;&#10;Chorus:&#10;That's all they really want&#10;Some fun&#10;When the working day is done&#10;Oh, girls, they wanna have fun&#10;Oh, girls just wanna have fun&#10;&#10;#CyndiLauper #GirlsJustWantToHaveFun #OfficialMusicVideo #HD #Remastered" id="110" name="Google Shape;110;p19" title="Cyndi Lauper - Girls Just Want To Have Fun (Official Video)">
            <a:hlinkClick r:id="rId3"/>
          </p:cNvPr>
          <p:cNvPicPr preferRelativeResize="0"/>
          <p:nvPr/>
        </p:nvPicPr>
        <p:blipFill>
          <a:blip r:embed="rId4">
            <a:alphaModFix/>
          </a:blip>
          <a:stretch>
            <a:fillRect/>
          </a:stretch>
        </p:blipFill>
        <p:spPr>
          <a:xfrm>
            <a:off x="2689125" y="2422300"/>
            <a:ext cx="3331633" cy="24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p20"/>
          <p:cNvSpPr txBox="1"/>
          <p:nvPr/>
        </p:nvSpPr>
        <p:spPr>
          <a:xfrm>
            <a:off x="336350" y="154175"/>
            <a:ext cx="7442100" cy="2185800"/>
          </a:xfrm>
          <a:prstGeom prst="rect">
            <a:avLst/>
          </a:prstGeom>
          <a:solidFill>
            <a:srgbClr val="FF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Georgia"/>
                <a:ea typeface="Georgia"/>
                <a:cs typeface="Georgia"/>
                <a:sym typeface="Georgia"/>
              </a:rPr>
              <a:t>Today is national meatball day! </a:t>
            </a:r>
            <a:endParaRPr sz="6500">
              <a:latin typeface="Georgia"/>
              <a:ea typeface="Georgia"/>
              <a:cs typeface="Georgia"/>
              <a:sym typeface="Georgia"/>
            </a:endParaRPr>
          </a:p>
        </p:txBody>
      </p:sp>
      <p:pic>
        <p:nvPicPr>
          <p:cNvPr id="116" name="Google Shape;116;p20"/>
          <p:cNvPicPr preferRelativeResize="0"/>
          <p:nvPr/>
        </p:nvPicPr>
        <p:blipFill>
          <a:blip r:embed="rId4">
            <a:alphaModFix/>
          </a:blip>
          <a:stretch>
            <a:fillRect/>
          </a:stretch>
        </p:blipFill>
        <p:spPr>
          <a:xfrm>
            <a:off x="2759200" y="2408275"/>
            <a:ext cx="3333750" cy="2219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21"/>
          <p:cNvSpPr txBox="1"/>
          <p:nvPr/>
        </p:nvSpPr>
        <p:spPr>
          <a:xfrm>
            <a:off x="336350" y="154175"/>
            <a:ext cx="3041400" cy="4186800"/>
          </a:xfrm>
          <a:prstGeom prst="rect">
            <a:avLst/>
          </a:prstGeom>
          <a:solidFill>
            <a:srgbClr val="FF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Mario Day! </a:t>
            </a:r>
            <a:endParaRPr sz="6500">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22"/>
          <p:cNvSpPr txBox="1"/>
          <p:nvPr/>
        </p:nvSpPr>
        <p:spPr>
          <a:xfrm>
            <a:off x="336350" y="154175"/>
            <a:ext cx="7442100" cy="2185800"/>
          </a:xfrm>
          <a:prstGeom prst="rect">
            <a:avLst/>
          </a:prstGeom>
          <a:solidFill>
            <a:srgbClr val="A61C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It is Johnny Appleseed day! </a:t>
            </a:r>
            <a:endParaRPr sz="6500">
              <a:latin typeface="Raleway"/>
              <a:ea typeface="Raleway"/>
              <a:cs typeface="Raleway"/>
              <a:sym typeface="Raleway"/>
            </a:endParaRPr>
          </a:p>
        </p:txBody>
      </p:sp>
      <p:pic>
        <p:nvPicPr>
          <p:cNvPr descr="📖MS.BOOKSY'S STORYTIME BOOKS NOW ON AMAZON! https://bit.ly/MsBooksyOnKindle &#10;📚SUBSCRIBE TO STORY TIME WITH MS. BOOKSY! https://bit.ly/SubscribeToMsBooksy &#10;📲DOWNLOAD READ ALONG WITH MS. BOOKSY APP http://bit.ly/ReadAlongWithMsBooksyApp &#10;------------ 📚 📚&#10;Learn about American legend, Johnny Appleseed!&#10;------------&#10;Subscribe to the channel today! http://bit.ly/SubscribeToCoolSchool&#10;Watch the latest Cool School Videos! https://bit.ly/CoolSchoolLatestVideos&#10;Follow Cool School on Instagram! https://bit.ly/CoolSchoolonInstagram&#10;Follow Cool School on Facebook! http://bit.ly/CoolSchoolOnFacebook&#10;------------&#10;Come on in to Cool School and read, sing, and explore all the nursery rhymes, fairy tales, and kids short stories we have in store for YOU!&#10;&#10;#CoolSchool #NurseryRhymes #FairyTales&#10;✨" id="127" name="Google Shape;127;p22" title="Johnny Appleseed | Folk Tale Time | A Cool School Folk Tale">
            <a:hlinkClick r:id="rId4"/>
          </p:cNvPr>
          <p:cNvPicPr preferRelativeResize="0"/>
          <p:nvPr/>
        </p:nvPicPr>
        <p:blipFill>
          <a:blip r:embed="rId5">
            <a:alphaModFix/>
          </a:blip>
          <a:stretch>
            <a:fillRect/>
          </a:stretch>
        </p:blipFill>
        <p:spPr>
          <a:xfrm>
            <a:off x="152400" y="2492375"/>
            <a:ext cx="3331633" cy="24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23"/>
          <p:cNvSpPr txBox="1"/>
          <p:nvPr/>
        </p:nvSpPr>
        <p:spPr>
          <a:xfrm>
            <a:off x="238250" y="140150"/>
            <a:ext cx="7442100" cy="21858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Pi Day! </a:t>
            </a:r>
            <a:endParaRPr sz="6500">
              <a:latin typeface="Raleway"/>
              <a:ea typeface="Raleway"/>
              <a:cs typeface="Raleway"/>
              <a:sym typeface="Raleway"/>
            </a:endParaRPr>
          </a:p>
          <a:p>
            <a:pPr indent="0" lvl="0" marL="0" rtl="0" algn="ctr">
              <a:spcBef>
                <a:spcPts val="0"/>
              </a:spcBef>
              <a:spcAft>
                <a:spcPts val="0"/>
              </a:spcAft>
              <a:buNone/>
            </a:pPr>
            <a:r>
              <a:rPr lang="en" sz="2500">
                <a:latin typeface="Raleway"/>
                <a:ea typeface="Raleway"/>
                <a:cs typeface="Raleway"/>
                <a:sym typeface="Raleway"/>
              </a:rPr>
              <a:t>What is your favorite kind of pie? </a:t>
            </a:r>
            <a:r>
              <a:rPr lang="en" sz="6500">
                <a:latin typeface="Raleway"/>
                <a:ea typeface="Raleway"/>
                <a:cs typeface="Raleway"/>
                <a:sym typeface="Raleway"/>
              </a:rPr>
              <a:t> </a:t>
            </a:r>
            <a:endParaRPr sz="6500">
              <a:latin typeface="Raleway"/>
              <a:ea typeface="Raleway"/>
              <a:cs typeface="Raleway"/>
              <a:sym typeface="Raleway"/>
            </a:endParaRPr>
          </a:p>
        </p:txBody>
      </p:sp>
      <p:pic>
        <p:nvPicPr>
          <p:cNvPr id="133" name="Google Shape;133;p23"/>
          <p:cNvPicPr preferRelativeResize="0"/>
          <p:nvPr/>
        </p:nvPicPr>
        <p:blipFill>
          <a:blip r:embed="rId4">
            <a:alphaModFix/>
          </a:blip>
          <a:stretch>
            <a:fillRect/>
          </a:stretch>
        </p:blipFill>
        <p:spPr>
          <a:xfrm>
            <a:off x="152400" y="2478350"/>
            <a:ext cx="3777523" cy="2512752"/>
          </a:xfrm>
          <a:prstGeom prst="rect">
            <a:avLst/>
          </a:prstGeom>
          <a:noFill/>
          <a:ln>
            <a:noFill/>
          </a:ln>
        </p:spPr>
      </p:pic>
      <p:pic>
        <p:nvPicPr>
          <p:cNvPr id="134" name="Google Shape;134;p23"/>
          <p:cNvPicPr preferRelativeResize="0"/>
          <p:nvPr/>
        </p:nvPicPr>
        <p:blipFill>
          <a:blip r:embed="rId5">
            <a:alphaModFix/>
          </a:blip>
          <a:stretch>
            <a:fillRect/>
          </a:stretch>
        </p:blipFill>
        <p:spPr>
          <a:xfrm>
            <a:off x="4082323" y="2478350"/>
            <a:ext cx="3350333" cy="2512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24"/>
          <p:cNvSpPr txBox="1"/>
          <p:nvPr/>
        </p:nvSpPr>
        <p:spPr>
          <a:xfrm>
            <a:off x="336350" y="154175"/>
            <a:ext cx="7442100" cy="2185800"/>
          </a:xfrm>
          <a:prstGeom prst="rect">
            <a:avLst/>
          </a:prstGeom>
          <a:solidFill>
            <a:srgbClr val="00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It is national Kansas day! </a:t>
            </a:r>
            <a:endParaRPr sz="6500">
              <a:latin typeface="Raleway"/>
              <a:ea typeface="Raleway"/>
              <a:cs typeface="Raleway"/>
              <a:sym typeface="Raleway"/>
            </a:endParaRPr>
          </a:p>
        </p:txBody>
      </p:sp>
      <p:pic>
        <p:nvPicPr>
          <p:cNvPr descr="Kansas City is the largest city in Missouri, United States. Kansas City is known for its long tradition of jazz music and culture, it's also known for its cuisine and its craft breweries. Here you can visit a lot of historical buildings, parks, and museums. &#10;&#10;Music used in video:&#10;Follow Me by Jimmy Fontanez/Media Right Productions from YouTube Audio Library&#10;Take You by Vibe Tracks, from YouTube Audio Library&#10;&#10;Like us on Facebook:&#10;https://www.facebook.com/YouShouldKnowThisPage/&#10;&#10;Follow us on Twitter:&#10;https://twitter.com/YSKT_channel &#10;&#10;#KansasCity #Missouri" id="140" name="Google Shape;140;p24" title="Kansas City, Missouri, tourist attractions and points of interest">
            <a:hlinkClick r:id="rId4"/>
          </p:cNvPr>
          <p:cNvPicPr preferRelativeResize="0"/>
          <p:nvPr/>
        </p:nvPicPr>
        <p:blipFill>
          <a:blip r:embed="rId5">
            <a:alphaModFix/>
          </a:blip>
          <a:stretch>
            <a:fillRect/>
          </a:stretch>
        </p:blipFill>
        <p:spPr>
          <a:xfrm>
            <a:off x="152400" y="2492375"/>
            <a:ext cx="3331633" cy="24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nvSpPr>
        <p:spPr>
          <a:xfrm>
            <a:off x="336350" y="154175"/>
            <a:ext cx="7442100" cy="21858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solidFill>
                  <a:schemeClr val="lt1"/>
                </a:solidFill>
                <a:latin typeface="Raleway"/>
                <a:ea typeface="Raleway"/>
                <a:cs typeface="Raleway"/>
                <a:sym typeface="Raleway"/>
              </a:rPr>
              <a:t>It is national Panda Day! </a:t>
            </a:r>
            <a:endParaRPr sz="6500">
              <a:solidFill>
                <a:schemeClr val="lt1"/>
              </a:solidFill>
              <a:latin typeface="Raleway"/>
              <a:ea typeface="Raleway"/>
              <a:cs typeface="Raleway"/>
              <a:sym typeface="Raleway"/>
            </a:endParaRPr>
          </a:p>
        </p:txBody>
      </p:sp>
      <p:pic>
        <p:nvPicPr>
          <p:cNvPr id="146" name="Google Shape;146;p25"/>
          <p:cNvPicPr preferRelativeResize="0"/>
          <p:nvPr/>
        </p:nvPicPr>
        <p:blipFill>
          <a:blip r:embed="rId3">
            <a:alphaModFix/>
          </a:blip>
          <a:stretch>
            <a:fillRect/>
          </a:stretch>
        </p:blipFill>
        <p:spPr>
          <a:xfrm>
            <a:off x="152400" y="2492375"/>
            <a:ext cx="3389894" cy="2498723"/>
          </a:xfrm>
          <a:prstGeom prst="rect">
            <a:avLst/>
          </a:prstGeom>
          <a:noFill/>
          <a:ln>
            <a:noFill/>
          </a:ln>
        </p:spPr>
      </p:pic>
      <p:pic>
        <p:nvPicPr>
          <p:cNvPr id="147" name="Google Shape;147;p25"/>
          <p:cNvPicPr preferRelativeResize="0"/>
          <p:nvPr/>
        </p:nvPicPr>
        <p:blipFill>
          <a:blip r:embed="rId4">
            <a:alphaModFix/>
          </a:blip>
          <a:stretch>
            <a:fillRect/>
          </a:stretch>
        </p:blipFill>
        <p:spPr>
          <a:xfrm>
            <a:off x="4661719" y="2492375"/>
            <a:ext cx="2498726" cy="24987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151" name="Shape 151"/>
        <p:cNvGrpSpPr/>
        <p:nvPr/>
      </p:nvGrpSpPr>
      <p:grpSpPr>
        <a:xfrm>
          <a:off x="0" y="0"/>
          <a:ext cx="0" cy="0"/>
          <a:chOff x="0" y="0"/>
          <a:chExt cx="0" cy="0"/>
        </a:xfrm>
      </p:grpSpPr>
      <p:sp>
        <p:nvSpPr>
          <p:cNvPr id="152" name="Google Shape;152;p26"/>
          <p:cNvSpPr txBox="1"/>
          <p:nvPr/>
        </p:nvSpPr>
        <p:spPr>
          <a:xfrm>
            <a:off x="336350" y="154175"/>
            <a:ext cx="7442100" cy="21858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It is Saint Patrick’s day! </a:t>
            </a:r>
            <a:endParaRPr sz="6500">
              <a:latin typeface="Raleway"/>
              <a:ea typeface="Raleway"/>
              <a:cs typeface="Raleway"/>
              <a:sym typeface="Raleway"/>
            </a:endParaRPr>
          </a:p>
        </p:txBody>
      </p:sp>
      <p:pic>
        <p:nvPicPr>
          <p:cNvPr id="153" name="Google Shape;153;p26"/>
          <p:cNvPicPr preferRelativeResize="0"/>
          <p:nvPr/>
        </p:nvPicPr>
        <p:blipFill>
          <a:blip r:embed="rId3">
            <a:alphaModFix/>
          </a:blip>
          <a:stretch>
            <a:fillRect/>
          </a:stretch>
        </p:blipFill>
        <p:spPr>
          <a:xfrm>
            <a:off x="152400" y="2226075"/>
            <a:ext cx="2498726" cy="2498726"/>
          </a:xfrm>
          <a:prstGeom prst="rect">
            <a:avLst/>
          </a:prstGeom>
          <a:noFill/>
          <a:ln>
            <a:noFill/>
          </a:ln>
        </p:spPr>
      </p:pic>
      <p:pic>
        <p:nvPicPr>
          <p:cNvPr id="154" name="Google Shape;154;p26"/>
          <p:cNvPicPr preferRelativeResize="0"/>
          <p:nvPr/>
        </p:nvPicPr>
        <p:blipFill>
          <a:blip r:embed="rId4">
            <a:alphaModFix/>
          </a:blip>
          <a:stretch>
            <a:fillRect/>
          </a:stretch>
        </p:blipFill>
        <p:spPr>
          <a:xfrm>
            <a:off x="6181125" y="2339975"/>
            <a:ext cx="2631362" cy="24987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7"/>
          <p:cNvSpPr txBox="1"/>
          <p:nvPr/>
        </p:nvSpPr>
        <p:spPr>
          <a:xfrm>
            <a:off x="336350" y="154175"/>
            <a:ext cx="7442100" cy="31863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National Down Syndrome Day! </a:t>
            </a:r>
            <a:endParaRPr sz="6500">
              <a:latin typeface="Raleway"/>
              <a:ea typeface="Raleway"/>
              <a:cs typeface="Raleway"/>
              <a:sym typeface="Raleway"/>
            </a:endParaRPr>
          </a:p>
        </p:txBody>
      </p:sp>
      <p:pic>
        <p:nvPicPr>
          <p:cNvPr descr="----------------------------- &#10;http://gigisplayhouse.org &#10; &#10;GiGi’s Playhouse is all about achievement, belief, and confidence. Serving children and adults of all ages, Playhouses across the country offer educational and therapeutic programs at no charge to families. All programs aim to maximize self-confidence and empower individuals to achieve their greatest potential.  &#10; &#10;Visit here to find a location near you: http://gigisplayhouse.org/locations" id="160" name="Google Shape;160;p27" title="What Is GiGi's Playhouse?">
            <a:hlinkClick r:id="rId4"/>
          </p:cNvPr>
          <p:cNvPicPr preferRelativeResize="0"/>
          <p:nvPr/>
        </p:nvPicPr>
        <p:blipFill>
          <a:blip r:embed="rId5">
            <a:alphaModFix/>
          </a:blip>
          <a:stretch>
            <a:fillRect/>
          </a:stretch>
        </p:blipFill>
        <p:spPr>
          <a:xfrm>
            <a:off x="5171525" y="2110425"/>
            <a:ext cx="3760700" cy="282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8"/>
          <p:cNvSpPr txBox="1"/>
          <p:nvPr/>
        </p:nvSpPr>
        <p:spPr>
          <a:xfrm>
            <a:off x="336350" y="154175"/>
            <a:ext cx="7442100" cy="1185300"/>
          </a:xfrm>
          <a:prstGeom prst="rect">
            <a:avLst/>
          </a:prstGeom>
          <a:solidFill>
            <a:schemeClr val="accent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3-D day! </a:t>
            </a:r>
            <a:endParaRPr sz="6500">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29"/>
          <p:cNvSpPr txBox="1"/>
          <p:nvPr/>
        </p:nvSpPr>
        <p:spPr>
          <a:xfrm>
            <a:off x="374550" y="0"/>
            <a:ext cx="8394900" cy="21858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national puppy day! </a:t>
            </a:r>
            <a:endParaRPr sz="6500">
              <a:latin typeface="Raleway"/>
              <a:ea typeface="Raleway"/>
              <a:cs typeface="Raleway"/>
              <a:sym typeface="Raleway"/>
            </a:endParaRPr>
          </a:p>
        </p:txBody>
      </p:sp>
      <p:pic>
        <p:nvPicPr>
          <p:cNvPr descr="Thank you for watching, I hope you enjoyed! 😀&#10;&#10;▶ Watch more cute animal compilations! https://youtube.com/playlist?list=UU5ggtACLoJ3Ro8RNNgKfcvA&#10;&#10;🔔 Subscribe to Cute VN to see the worlds cutest animals and babies! &#10;http://youtube.com/c/CuteVN1&#10;&#10;Note: Clips featured in our compilations are used with permission from the original creators. If you've got an adorable video you want to see featured in our next compilation, please send us your video! More details in the &quot;About&quot; section of our channel 👆" id="171" name="Google Shape;171;p29" title="Cute Puppies You Wanna Watch Doing Funny Things #8 | Cute VN">
            <a:hlinkClick r:id="rId4"/>
          </p:cNvPr>
          <p:cNvPicPr preferRelativeResize="0"/>
          <p:nvPr/>
        </p:nvPicPr>
        <p:blipFill>
          <a:blip r:embed="rId5">
            <a:alphaModFix/>
          </a:blip>
          <a:stretch>
            <a:fillRect/>
          </a:stretch>
        </p:blipFill>
        <p:spPr>
          <a:xfrm>
            <a:off x="152400" y="3413075"/>
            <a:ext cx="2104025" cy="1578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0"/>
          <p:cNvSpPr txBox="1"/>
          <p:nvPr/>
        </p:nvSpPr>
        <p:spPr>
          <a:xfrm>
            <a:off x="336350" y="154175"/>
            <a:ext cx="7442100" cy="2185800"/>
          </a:xfrm>
          <a:prstGeom prst="rect">
            <a:avLst/>
          </a:prstGeom>
          <a:solidFill>
            <a:srgbClr val="FF00F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National Cheesesteak day! </a:t>
            </a:r>
            <a:endParaRPr sz="6500">
              <a:latin typeface="Raleway"/>
              <a:ea typeface="Raleway"/>
              <a:cs typeface="Raleway"/>
              <a:sym typeface="Raleway"/>
            </a:endParaRPr>
          </a:p>
        </p:txBody>
      </p:sp>
      <p:pic>
        <p:nvPicPr>
          <p:cNvPr id="177" name="Google Shape;177;p30"/>
          <p:cNvPicPr preferRelativeResize="0"/>
          <p:nvPr/>
        </p:nvPicPr>
        <p:blipFill>
          <a:blip r:embed="rId3">
            <a:alphaModFix/>
          </a:blip>
          <a:stretch>
            <a:fillRect/>
          </a:stretch>
        </p:blipFill>
        <p:spPr>
          <a:xfrm>
            <a:off x="152400" y="2492375"/>
            <a:ext cx="3512876" cy="24987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31"/>
          <p:cNvSpPr txBox="1"/>
          <p:nvPr/>
        </p:nvSpPr>
        <p:spPr>
          <a:xfrm>
            <a:off x="336350" y="154175"/>
            <a:ext cx="7442100" cy="31863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international waffle day!</a:t>
            </a:r>
            <a:r>
              <a:rPr lang="en" sz="6500">
                <a:latin typeface="Raleway"/>
                <a:ea typeface="Raleway"/>
                <a:cs typeface="Raleway"/>
                <a:sym typeface="Raleway"/>
              </a:rPr>
              <a:t>! </a:t>
            </a:r>
            <a:endParaRPr sz="6500">
              <a:latin typeface="Raleway"/>
              <a:ea typeface="Raleway"/>
              <a:cs typeface="Raleway"/>
              <a:sym typeface="Ralew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32"/>
          <p:cNvSpPr txBox="1"/>
          <p:nvPr>
            <p:ph type="title"/>
          </p:nvPr>
        </p:nvSpPr>
        <p:spPr>
          <a:xfrm>
            <a:off x="303300" y="411575"/>
            <a:ext cx="8520600" cy="63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8" name="Google Shape;188;p32"/>
          <p:cNvSpPr txBox="1"/>
          <p:nvPr/>
        </p:nvSpPr>
        <p:spPr>
          <a:xfrm>
            <a:off x="336350" y="154175"/>
            <a:ext cx="7442100" cy="21858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solidFill>
                  <a:schemeClr val="lt1"/>
                </a:solidFill>
                <a:latin typeface="Raleway"/>
                <a:ea typeface="Raleway"/>
                <a:cs typeface="Raleway"/>
                <a:sym typeface="Raleway"/>
              </a:rPr>
              <a:t>Today is National Piano day! </a:t>
            </a:r>
            <a:endParaRPr sz="6500">
              <a:solidFill>
                <a:schemeClr val="lt1"/>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3"/>
          <p:cNvSpPr txBox="1"/>
          <p:nvPr/>
        </p:nvSpPr>
        <p:spPr>
          <a:xfrm>
            <a:off x="336350" y="154175"/>
            <a:ext cx="7442100" cy="2185800"/>
          </a:xfrm>
          <a:prstGeom prst="rect">
            <a:avLst/>
          </a:prstGeom>
          <a:solidFill>
            <a:srgbClr val="38761D"/>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It is national Nevada day. </a:t>
            </a:r>
            <a:endParaRPr sz="6500">
              <a:latin typeface="Raleway"/>
              <a:ea typeface="Raleway"/>
              <a:cs typeface="Raleway"/>
              <a:sym typeface="Raleway"/>
            </a:endParaRPr>
          </a:p>
        </p:txBody>
      </p:sp>
      <p:pic>
        <p:nvPicPr>
          <p:cNvPr descr="More Details on the Blog: http://localadventurer.com/best-places-to-visit-in-nevada-road-trip/&#10;&#10;Special Thanks to TravelNevada &amp; Matador.&#10;Music by the amazing: https://soundcloud.com/lakeyinspired&#10;&#10;READ OUR BLOG: http://localadventurer.com/&#10;INSTAGRAM: estherjulee | jacobthefu&#10;TWITTER: @estherjulee | @jacobthefu&#10;SNAPCHAT: estherjulee | jacobthefu&#10;&#10;FOR BUSINESS INQUIRIES hello@localadventurer.com" id="194" name="Google Shape;194;p33" title="Nevada Road Trip - Best Places to Visit in Nevada | Exploring Nevada with Local Adventurer">
            <a:hlinkClick r:id="rId3"/>
          </p:cNvPr>
          <p:cNvPicPr preferRelativeResize="0"/>
          <p:nvPr/>
        </p:nvPicPr>
        <p:blipFill>
          <a:blip r:embed="rId4">
            <a:alphaModFix/>
          </a:blip>
          <a:stretch>
            <a:fillRect/>
          </a:stretch>
        </p:blipFill>
        <p:spPr>
          <a:xfrm>
            <a:off x="152400" y="2492375"/>
            <a:ext cx="3331633" cy="24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34"/>
          <p:cNvSpPr txBox="1"/>
          <p:nvPr>
            <p:ph type="title"/>
          </p:nvPr>
        </p:nvSpPr>
        <p:spPr>
          <a:xfrm>
            <a:off x="303300" y="411575"/>
            <a:ext cx="8520600" cy="63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0" name="Google Shape;200;p34"/>
          <p:cNvSpPr txBox="1"/>
          <p:nvPr/>
        </p:nvSpPr>
        <p:spPr>
          <a:xfrm>
            <a:off x="336350" y="154175"/>
            <a:ext cx="7442100" cy="2185800"/>
          </a:xfrm>
          <a:prstGeom prst="rect">
            <a:avLst/>
          </a:prstGeom>
          <a:solidFill>
            <a:srgbClr val="FF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Today is national pencil day!  </a:t>
            </a:r>
            <a:endParaRPr sz="6500">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id="205" name="Google Shape;205;p35"/>
          <p:cNvSpPr txBox="1"/>
          <p:nvPr>
            <p:ph type="title"/>
          </p:nvPr>
        </p:nvSpPr>
        <p:spPr>
          <a:xfrm>
            <a:off x="303300" y="411575"/>
            <a:ext cx="8520600" cy="63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6" name="Google Shape;206;p35"/>
          <p:cNvSpPr txBox="1"/>
          <p:nvPr/>
        </p:nvSpPr>
        <p:spPr>
          <a:xfrm>
            <a:off x="336350" y="154175"/>
            <a:ext cx="7442100" cy="2185800"/>
          </a:xfrm>
          <a:prstGeom prst="rect">
            <a:avLst/>
          </a:prstGeom>
          <a:solidFill>
            <a:schemeClr val="accent5"/>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0">
                <a:latin typeface="Raleway"/>
                <a:ea typeface="Raleway"/>
                <a:cs typeface="Raleway"/>
                <a:sym typeface="Raleway"/>
              </a:rPr>
              <a:t>It is national crayon day! </a:t>
            </a:r>
            <a:r>
              <a:rPr lang="en" sz="6500">
                <a:latin typeface="Raleway"/>
                <a:ea typeface="Raleway"/>
                <a:cs typeface="Raleway"/>
                <a:sym typeface="Raleway"/>
              </a:rPr>
              <a:t> </a:t>
            </a:r>
            <a:endParaRPr sz="65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