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3.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Lst>
  <p:sldSz cy="5143500" cx="9144000"/>
  <p:notesSz cx="6858000" cy="9144000"/>
  <p:embeddedFontLst>
    <p:embeddedFont>
      <p:font typeface="Roboto"/>
      <p:regular r:id="rId29"/>
      <p:bold r:id="rId30"/>
      <p:italic r:id="rId31"/>
      <p:boldItalic r:id="rId32"/>
    </p:embeddedFont>
    <p:embeddedFont>
      <p:font typeface="Cabin"/>
      <p:regular r:id="rId33"/>
      <p:bold r:id="rId34"/>
      <p:italic r:id="rId35"/>
      <p:boldItalic r:id="rId3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Roboto-regular.fntdata"/><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Roboto-italic.fntdata"/><Relationship Id="rId30" Type="http://schemas.openxmlformats.org/officeDocument/2006/relationships/font" Target="fonts/Roboto-bold.fntdata"/><Relationship Id="rId11" Type="http://schemas.openxmlformats.org/officeDocument/2006/relationships/slide" Target="slides/slide6.xml"/><Relationship Id="rId33" Type="http://schemas.openxmlformats.org/officeDocument/2006/relationships/font" Target="fonts/Cabin-regular.fntdata"/><Relationship Id="rId10" Type="http://schemas.openxmlformats.org/officeDocument/2006/relationships/slide" Target="slides/slide5.xml"/><Relationship Id="rId32" Type="http://schemas.openxmlformats.org/officeDocument/2006/relationships/font" Target="fonts/Roboto-boldItalic.fntdata"/><Relationship Id="rId13" Type="http://schemas.openxmlformats.org/officeDocument/2006/relationships/slide" Target="slides/slide8.xml"/><Relationship Id="rId35" Type="http://schemas.openxmlformats.org/officeDocument/2006/relationships/font" Target="fonts/Cabin-italic.fntdata"/><Relationship Id="rId12" Type="http://schemas.openxmlformats.org/officeDocument/2006/relationships/slide" Target="slides/slide7.xml"/><Relationship Id="rId34" Type="http://schemas.openxmlformats.org/officeDocument/2006/relationships/font" Target="fonts/Cabin-bold.fntdata"/><Relationship Id="rId15" Type="http://schemas.openxmlformats.org/officeDocument/2006/relationships/slide" Target="slides/slide10.xml"/><Relationship Id="rId14" Type="http://schemas.openxmlformats.org/officeDocument/2006/relationships/slide" Target="slides/slide9.xml"/><Relationship Id="rId36" Type="http://schemas.openxmlformats.org/officeDocument/2006/relationships/font" Target="fonts/Cabin-boldItalic.fntdata"/><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 name="Shape 81"/>
        <p:cNvGrpSpPr/>
        <p:nvPr/>
      </p:nvGrpSpPr>
      <p:grpSpPr>
        <a:xfrm>
          <a:off x="0" y="0"/>
          <a:ext cx="0" cy="0"/>
          <a:chOff x="0" y="0"/>
          <a:chExt cx="0" cy="0"/>
        </a:xfrm>
      </p:grpSpPr>
      <p:sp>
        <p:nvSpPr>
          <p:cNvPr id="82" name="Google Shape;82;g1178383e245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3" name="Google Shape;83;g1178383e245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 name="Shape 88"/>
        <p:cNvGrpSpPr/>
        <p:nvPr/>
      </p:nvGrpSpPr>
      <p:grpSpPr>
        <a:xfrm>
          <a:off x="0" y="0"/>
          <a:ext cx="0" cy="0"/>
          <a:chOff x="0" y="0"/>
          <a:chExt cx="0" cy="0"/>
        </a:xfrm>
      </p:grpSpPr>
      <p:sp>
        <p:nvSpPr>
          <p:cNvPr id="89" name="Google Shape;89;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90" name="Google Shape;90;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 name="Shape 96"/>
        <p:cNvGrpSpPr/>
        <p:nvPr/>
      </p:nvGrpSpPr>
      <p:grpSpPr>
        <a:xfrm>
          <a:off x="0" y="0"/>
          <a:ext cx="0" cy="0"/>
          <a:chOff x="0" y="0"/>
          <a:chExt cx="0" cy="0"/>
        </a:xfrm>
      </p:grpSpPr>
      <p:sp>
        <p:nvSpPr>
          <p:cNvPr id="97" name="Google Shape;97;g115dd84c71a_0_7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8" name="Google Shape;98;g115dd84c71a_0_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 name="Shape 103"/>
        <p:cNvGrpSpPr/>
        <p:nvPr/>
      </p:nvGrpSpPr>
      <p:grpSpPr>
        <a:xfrm>
          <a:off x="0" y="0"/>
          <a:ext cx="0" cy="0"/>
          <a:chOff x="0" y="0"/>
          <a:chExt cx="0" cy="0"/>
        </a:xfrm>
      </p:grpSpPr>
      <p:sp>
        <p:nvSpPr>
          <p:cNvPr id="104" name="Google Shape;104;g115dd84c71a_0_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5" name="Google Shape;105;g115dd84c71a_0_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 name="Shape 111"/>
        <p:cNvGrpSpPr/>
        <p:nvPr/>
      </p:nvGrpSpPr>
      <p:grpSpPr>
        <a:xfrm>
          <a:off x="0" y="0"/>
          <a:ext cx="0" cy="0"/>
          <a:chOff x="0" y="0"/>
          <a:chExt cx="0" cy="0"/>
        </a:xfrm>
      </p:grpSpPr>
      <p:sp>
        <p:nvSpPr>
          <p:cNvPr id="112" name="Google Shape;112;g115dd84c71a_0_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3" name="Google Shape;113;g115dd84c71a_0_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 name="Shape 118"/>
        <p:cNvGrpSpPr/>
        <p:nvPr/>
      </p:nvGrpSpPr>
      <p:grpSpPr>
        <a:xfrm>
          <a:off x="0" y="0"/>
          <a:ext cx="0" cy="0"/>
          <a:chOff x="0" y="0"/>
          <a:chExt cx="0" cy="0"/>
        </a:xfrm>
      </p:grpSpPr>
      <p:sp>
        <p:nvSpPr>
          <p:cNvPr id="119" name="Google Shape;119;g115dd84c71a_0_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0" name="Google Shape;120;g115dd84c71a_0_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 name="Shape 126"/>
        <p:cNvGrpSpPr/>
        <p:nvPr/>
      </p:nvGrpSpPr>
      <p:grpSpPr>
        <a:xfrm>
          <a:off x="0" y="0"/>
          <a:ext cx="0" cy="0"/>
          <a:chOff x="0" y="0"/>
          <a:chExt cx="0" cy="0"/>
        </a:xfrm>
      </p:grpSpPr>
      <p:sp>
        <p:nvSpPr>
          <p:cNvPr id="127" name="Google Shape;127;g115dd84c71a_0_9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8" name="Google Shape;128;g115dd84c71a_0_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g115dd84c71a_0_10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5" name="Google Shape;135;g115dd84c71a_0_1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 name="Shape 141"/>
        <p:cNvGrpSpPr/>
        <p:nvPr/>
      </p:nvGrpSpPr>
      <p:grpSpPr>
        <a:xfrm>
          <a:off x="0" y="0"/>
          <a:ext cx="0" cy="0"/>
          <a:chOff x="0" y="0"/>
          <a:chExt cx="0" cy="0"/>
        </a:xfrm>
      </p:grpSpPr>
      <p:sp>
        <p:nvSpPr>
          <p:cNvPr id="142" name="Google Shape;142;g115dd84c71a_0_1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3" name="Google Shape;143;g115dd84c71a_0_1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 name="Shape 148"/>
        <p:cNvGrpSpPr/>
        <p:nvPr/>
      </p:nvGrpSpPr>
      <p:grpSpPr>
        <a:xfrm>
          <a:off x="0" y="0"/>
          <a:ext cx="0" cy="0"/>
          <a:chOff x="0" y="0"/>
          <a:chExt cx="0" cy="0"/>
        </a:xfrm>
      </p:grpSpPr>
      <p:sp>
        <p:nvSpPr>
          <p:cNvPr id="149" name="Google Shape;149;g115dd84c71a_0_1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0" name="Google Shape;150;g115dd84c71a_0_1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 name="Shape 155"/>
        <p:cNvGrpSpPr/>
        <p:nvPr/>
      </p:nvGrpSpPr>
      <p:grpSpPr>
        <a:xfrm>
          <a:off x="0" y="0"/>
          <a:ext cx="0" cy="0"/>
          <a:chOff x="0" y="0"/>
          <a:chExt cx="0" cy="0"/>
        </a:xfrm>
      </p:grpSpPr>
      <p:sp>
        <p:nvSpPr>
          <p:cNvPr id="156" name="Google Shape;156;g115dd84c71a_0_1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7" name="Google Shape;157;g115dd84c71a_0_1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 name="Shape 162"/>
        <p:cNvGrpSpPr/>
        <p:nvPr/>
      </p:nvGrpSpPr>
      <p:grpSpPr>
        <a:xfrm>
          <a:off x="0" y="0"/>
          <a:ext cx="0" cy="0"/>
          <a:chOff x="0" y="0"/>
          <a:chExt cx="0" cy="0"/>
        </a:xfrm>
      </p:grpSpPr>
      <p:sp>
        <p:nvSpPr>
          <p:cNvPr id="163" name="Google Shape;163;g115dd84c71a_0_1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4" name="Google Shape;164;g115dd84c71a_0_1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 name="Shape 170"/>
        <p:cNvGrpSpPr/>
        <p:nvPr/>
      </p:nvGrpSpPr>
      <p:grpSpPr>
        <a:xfrm>
          <a:off x="0" y="0"/>
          <a:ext cx="0" cy="0"/>
          <a:chOff x="0" y="0"/>
          <a:chExt cx="0" cy="0"/>
        </a:xfrm>
      </p:grpSpPr>
      <p:sp>
        <p:nvSpPr>
          <p:cNvPr id="171" name="Google Shape;171;g115dd84c71a_0_1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2" name="Google Shape;172;g115dd84c71a_0_1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 name="Shape 178"/>
        <p:cNvGrpSpPr/>
        <p:nvPr/>
      </p:nvGrpSpPr>
      <p:grpSpPr>
        <a:xfrm>
          <a:off x="0" y="0"/>
          <a:ext cx="0" cy="0"/>
          <a:chOff x="0" y="0"/>
          <a:chExt cx="0" cy="0"/>
        </a:xfrm>
      </p:grpSpPr>
      <p:sp>
        <p:nvSpPr>
          <p:cNvPr id="179" name="Google Shape;179;g115dd84c71a_0_1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0" name="Google Shape;180;g115dd84c71a_0_1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 name="Shape 185"/>
        <p:cNvGrpSpPr/>
        <p:nvPr/>
      </p:nvGrpSpPr>
      <p:grpSpPr>
        <a:xfrm>
          <a:off x="0" y="0"/>
          <a:ext cx="0" cy="0"/>
          <a:chOff x="0" y="0"/>
          <a:chExt cx="0" cy="0"/>
        </a:xfrm>
      </p:grpSpPr>
      <p:sp>
        <p:nvSpPr>
          <p:cNvPr id="186" name="Google Shape;186;g115dd84c71a_0_1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7" name="Google Shape;187;g115dd84c71a_0_1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2" name="Shape 192"/>
        <p:cNvGrpSpPr/>
        <p:nvPr/>
      </p:nvGrpSpPr>
      <p:grpSpPr>
        <a:xfrm>
          <a:off x="0" y="0"/>
          <a:ext cx="0" cy="0"/>
          <a:chOff x="0" y="0"/>
          <a:chExt cx="0" cy="0"/>
        </a:xfrm>
      </p:grpSpPr>
      <p:sp>
        <p:nvSpPr>
          <p:cNvPr id="193" name="Google Shape;193;g115dd84c71a_0_19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4" name="Google Shape;194;g115dd84c71a_0_1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 name="Shape 199"/>
        <p:cNvGrpSpPr/>
        <p:nvPr/>
      </p:nvGrpSpPr>
      <p:grpSpPr>
        <a:xfrm>
          <a:off x="0" y="0"/>
          <a:ext cx="0" cy="0"/>
          <a:chOff x="0" y="0"/>
          <a:chExt cx="0" cy="0"/>
        </a:xfrm>
      </p:grpSpPr>
      <p:sp>
        <p:nvSpPr>
          <p:cNvPr id="200" name="Google Shape;200;g115dd84c71a_0_2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1" name="Google Shape;201;g115dd84c71a_0_2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 name="Shape 207"/>
        <p:cNvGrpSpPr/>
        <p:nvPr/>
      </p:nvGrpSpPr>
      <p:grpSpPr>
        <a:xfrm>
          <a:off x="0" y="0"/>
          <a:ext cx="0" cy="0"/>
          <a:chOff x="0" y="0"/>
          <a:chExt cx="0" cy="0"/>
        </a:xfrm>
      </p:grpSpPr>
      <p:sp>
        <p:nvSpPr>
          <p:cNvPr id="208" name="Google Shape;208;g115e9f22548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9" name="Google Shape;209;g115e9f22548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 name="Shape 214"/>
        <p:cNvGrpSpPr/>
        <p:nvPr/>
      </p:nvGrpSpPr>
      <p:grpSpPr>
        <a:xfrm>
          <a:off x="0" y="0"/>
          <a:ext cx="0" cy="0"/>
          <a:chOff x="0" y="0"/>
          <a:chExt cx="0" cy="0"/>
        </a:xfrm>
      </p:grpSpPr>
      <p:sp>
        <p:nvSpPr>
          <p:cNvPr id="215" name="Google Shape;215;g115e9f22548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6" name="Google Shape;216;g115e9f22548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1" name="Shape 221"/>
        <p:cNvGrpSpPr/>
        <p:nvPr/>
      </p:nvGrpSpPr>
      <p:grpSpPr>
        <a:xfrm>
          <a:off x="0" y="0"/>
          <a:ext cx="0" cy="0"/>
          <a:chOff x="0" y="0"/>
          <a:chExt cx="0" cy="0"/>
        </a:xfrm>
      </p:grpSpPr>
      <p:sp>
        <p:nvSpPr>
          <p:cNvPr id="222" name="Google Shape;222;g115e9f22548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3" name="Google Shape;223;g115e9f22548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8" name="Shape 228"/>
        <p:cNvGrpSpPr/>
        <p:nvPr/>
      </p:nvGrpSpPr>
      <p:grpSpPr>
        <a:xfrm>
          <a:off x="0" y="0"/>
          <a:ext cx="0" cy="0"/>
          <a:chOff x="0" y="0"/>
          <a:chExt cx="0" cy="0"/>
        </a:xfrm>
      </p:grpSpPr>
      <p:sp>
        <p:nvSpPr>
          <p:cNvPr id="229" name="Google Shape;229;g115e9f22548_0_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0" name="Google Shape;230;g115e9f22548_0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5" name="Shape 235"/>
        <p:cNvGrpSpPr/>
        <p:nvPr/>
      </p:nvGrpSpPr>
      <p:grpSpPr>
        <a:xfrm>
          <a:off x="0" y="0"/>
          <a:ext cx="0" cy="0"/>
          <a:chOff x="0" y="0"/>
          <a:chExt cx="0" cy="0"/>
        </a:xfrm>
      </p:grpSpPr>
      <p:sp>
        <p:nvSpPr>
          <p:cNvPr id="236" name="Google Shape;236;g115e9f22548_0_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7" name="Google Shape;237;g115e9f22548_0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2" name="Shape 242"/>
        <p:cNvGrpSpPr/>
        <p:nvPr/>
      </p:nvGrpSpPr>
      <p:grpSpPr>
        <a:xfrm>
          <a:off x="0" y="0"/>
          <a:ext cx="0" cy="0"/>
          <a:chOff x="0" y="0"/>
          <a:chExt cx="0" cy="0"/>
        </a:xfrm>
      </p:grpSpPr>
      <p:sp>
        <p:nvSpPr>
          <p:cNvPr id="243" name="Google Shape;243;g115e9f22548_0_7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4" name="Google Shape;244;g115e9f22548_0_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chemeClr val="dk1"/>
        </a:solidFill>
      </p:bgPr>
    </p:bg>
    <p:spTree>
      <p:nvGrpSpPr>
        <p:cNvPr id="9" name="Shape 9"/>
        <p:cNvGrpSpPr/>
        <p:nvPr/>
      </p:nvGrpSpPr>
      <p:grpSpPr>
        <a:xfrm>
          <a:off x="0" y="0"/>
          <a:ext cx="0" cy="0"/>
          <a:chOff x="0" y="0"/>
          <a:chExt cx="0" cy="0"/>
        </a:xfrm>
      </p:grpSpPr>
      <p:grpSp>
        <p:nvGrpSpPr>
          <p:cNvPr id="10" name="Google Shape;10;p2"/>
          <p:cNvGrpSpPr/>
          <p:nvPr/>
        </p:nvGrpSpPr>
        <p:grpSpPr>
          <a:xfrm>
            <a:off x="6098378" y="5"/>
            <a:ext cx="3045625" cy="2030570"/>
            <a:chOff x="6098378" y="5"/>
            <a:chExt cx="3045625" cy="2030570"/>
          </a:xfrm>
        </p:grpSpPr>
        <p:sp>
          <p:nvSpPr>
            <p:cNvPr id="11" name="Google Shape;11;p2"/>
            <p:cNvSpPr/>
            <p:nvPr/>
          </p:nvSpPr>
          <p:spPr>
            <a:xfrm>
              <a:off x="8128803" y="16"/>
              <a:ext cx="1015200" cy="10152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 name="Google Shape;12;p2"/>
            <p:cNvSpPr/>
            <p:nvPr/>
          </p:nvSpPr>
          <p:spPr>
            <a:xfrm flipH="1">
              <a:off x="7113463" y="5"/>
              <a:ext cx="1015200" cy="1015200"/>
            </a:xfrm>
            <a:prstGeom prst="rtTriangle">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 name="Google Shape;13;p2"/>
            <p:cNvSpPr/>
            <p:nvPr/>
          </p:nvSpPr>
          <p:spPr>
            <a:xfrm flipH="1" rot="10800000">
              <a:off x="7113588" y="107"/>
              <a:ext cx="1015200" cy="1015200"/>
            </a:xfrm>
            <a:prstGeom prst="rtTriangle">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 name="Google Shape;14;p2"/>
            <p:cNvSpPr/>
            <p:nvPr/>
          </p:nvSpPr>
          <p:spPr>
            <a:xfrm rot="10800000">
              <a:off x="6098378" y="97"/>
              <a:ext cx="1015200" cy="1015200"/>
            </a:xfrm>
            <a:prstGeom prst="rtTriangl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 name="Google Shape;15;p2"/>
            <p:cNvSpPr/>
            <p:nvPr/>
          </p:nvSpPr>
          <p:spPr>
            <a:xfrm rot="10800000">
              <a:off x="8128789" y="1015375"/>
              <a:ext cx="1015200" cy="1015200"/>
            </a:xfrm>
            <a:prstGeom prst="rtTriangle">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6" name="Google Shape;16;p2"/>
          <p:cNvSpPr txBox="1"/>
          <p:nvPr>
            <p:ph type="ctrTitle"/>
          </p:nvPr>
        </p:nvSpPr>
        <p:spPr>
          <a:xfrm>
            <a:off x="598100" y="1775222"/>
            <a:ext cx="8222100" cy="838800"/>
          </a:xfrm>
          <a:prstGeom prst="rect">
            <a:avLst/>
          </a:prstGeom>
        </p:spPr>
        <p:txBody>
          <a:bodyPr anchorCtr="0" anchor="b" bIns="91425" lIns="91425" spcFirstLastPara="1" rIns="91425" wrap="square" tIns="91425">
            <a:normAutofit/>
          </a:bodyPr>
          <a:lstStyle>
            <a:lvl1pPr lvl="0">
              <a:spcBef>
                <a:spcPts val="0"/>
              </a:spcBef>
              <a:spcAft>
                <a:spcPts val="0"/>
              </a:spcAft>
              <a:buClr>
                <a:schemeClr val="lt1"/>
              </a:buClr>
              <a:buSzPts val="4200"/>
              <a:buNone/>
              <a:defRPr sz="4200">
                <a:solidFill>
                  <a:schemeClr val="lt1"/>
                </a:solidFill>
              </a:defRPr>
            </a:lvl1pPr>
            <a:lvl2pPr lvl="1">
              <a:spcBef>
                <a:spcPts val="0"/>
              </a:spcBef>
              <a:spcAft>
                <a:spcPts val="0"/>
              </a:spcAft>
              <a:buClr>
                <a:schemeClr val="lt1"/>
              </a:buClr>
              <a:buSzPts val="4200"/>
              <a:buNone/>
              <a:defRPr sz="4200">
                <a:solidFill>
                  <a:schemeClr val="lt1"/>
                </a:solidFill>
              </a:defRPr>
            </a:lvl2pPr>
            <a:lvl3pPr lvl="2">
              <a:spcBef>
                <a:spcPts val="0"/>
              </a:spcBef>
              <a:spcAft>
                <a:spcPts val="0"/>
              </a:spcAft>
              <a:buClr>
                <a:schemeClr val="lt1"/>
              </a:buClr>
              <a:buSzPts val="4200"/>
              <a:buNone/>
              <a:defRPr sz="4200">
                <a:solidFill>
                  <a:schemeClr val="lt1"/>
                </a:solidFill>
              </a:defRPr>
            </a:lvl3pPr>
            <a:lvl4pPr lvl="3">
              <a:spcBef>
                <a:spcPts val="0"/>
              </a:spcBef>
              <a:spcAft>
                <a:spcPts val="0"/>
              </a:spcAft>
              <a:buClr>
                <a:schemeClr val="lt1"/>
              </a:buClr>
              <a:buSzPts val="4200"/>
              <a:buNone/>
              <a:defRPr sz="4200">
                <a:solidFill>
                  <a:schemeClr val="lt1"/>
                </a:solidFill>
              </a:defRPr>
            </a:lvl4pPr>
            <a:lvl5pPr lvl="4">
              <a:spcBef>
                <a:spcPts val="0"/>
              </a:spcBef>
              <a:spcAft>
                <a:spcPts val="0"/>
              </a:spcAft>
              <a:buClr>
                <a:schemeClr val="lt1"/>
              </a:buClr>
              <a:buSzPts val="4200"/>
              <a:buNone/>
              <a:defRPr sz="4200">
                <a:solidFill>
                  <a:schemeClr val="lt1"/>
                </a:solidFill>
              </a:defRPr>
            </a:lvl5pPr>
            <a:lvl6pPr lvl="5">
              <a:spcBef>
                <a:spcPts val="0"/>
              </a:spcBef>
              <a:spcAft>
                <a:spcPts val="0"/>
              </a:spcAft>
              <a:buClr>
                <a:schemeClr val="lt1"/>
              </a:buClr>
              <a:buSzPts val="4200"/>
              <a:buNone/>
              <a:defRPr sz="4200">
                <a:solidFill>
                  <a:schemeClr val="lt1"/>
                </a:solidFill>
              </a:defRPr>
            </a:lvl6pPr>
            <a:lvl7pPr lvl="6">
              <a:spcBef>
                <a:spcPts val="0"/>
              </a:spcBef>
              <a:spcAft>
                <a:spcPts val="0"/>
              </a:spcAft>
              <a:buClr>
                <a:schemeClr val="lt1"/>
              </a:buClr>
              <a:buSzPts val="4200"/>
              <a:buNone/>
              <a:defRPr sz="4200">
                <a:solidFill>
                  <a:schemeClr val="lt1"/>
                </a:solidFill>
              </a:defRPr>
            </a:lvl7pPr>
            <a:lvl8pPr lvl="7">
              <a:spcBef>
                <a:spcPts val="0"/>
              </a:spcBef>
              <a:spcAft>
                <a:spcPts val="0"/>
              </a:spcAft>
              <a:buClr>
                <a:schemeClr val="lt1"/>
              </a:buClr>
              <a:buSzPts val="4200"/>
              <a:buNone/>
              <a:defRPr sz="4200">
                <a:solidFill>
                  <a:schemeClr val="lt1"/>
                </a:solidFill>
              </a:defRPr>
            </a:lvl8pPr>
            <a:lvl9pPr lvl="8">
              <a:spcBef>
                <a:spcPts val="0"/>
              </a:spcBef>
              <a:spcAft>
                <a:spcPts val="0"/>
              </a:spcAft>
              <a:buClr>
                <a:schemeClr val="lt1"/>
              </a:buClr>
              <a:buSzPts val="4200"/>
              <a:buNone/>
              <a:defRPr sz="4200">
                <a:solidFill>
                  <a:schemeClr val="lt1"/>
                </a:solidFill>
              </a:defRPr>
            </a:lvl9pPr>
          </a:lstStyle>
          <a:p/>
        </p:txBody>
      </p:sp>
      <p:sp>
        <p:nvSpPr>
          <p:cNvPr id="17" name="Google Shape;17;p2"/>
          <p:cNvSpPr txBox="1"/>
          <p:nvPr>
            <p:ph idx="1" type="subTitle"/>
          </p:nvPr>
        </p:nvSpPr>
        <p:spPr>
          <a:xfrm>
            <a:off x="598088" y="2715913"/>
            <a:ext cx="8222100" cy="432900"/>
          </a:xfrm>
          <a:prstGeom prst="rect">
            <a:avLst/>
          </a:prstGeom>
        </p:spPr>
        <p:txBody>
          <a:bodyPr anchorCtr="0" anchor="t" bIns="91425" lIns="91425" spcFirstLastPara="1" rIns="91425" wrap="square" tIns="91425">
            <a:normAutofit/>
          </a:bodyPr>
          <a:lstStyle>
            <a:lvl1pPr lvl="0">
              <a:lnSpc>
                <a:spcPct val="100000"/>
              </a:lnSpc>
              <a:spcBef>
                <a:spcPts val="0"/>
              </a:spcBef>
              <a:spcAft>
                <a:spcPts val="0"/>
              </a:spcAft>
              <a:buClr>
                <a:schemeClr val="lt1"/>
              </a:buClr>
              <a:buSzPts val="2100"/>
              <a:buNone/>
              <a:defRPr sz="2100">
                <a:solidFill>
                  <a:schemeClr val="lt1"/>
                </a:solidFill>
              </a:defRPr>
            </a:lvl1pPr>
            <a:lvl2pPr lvl="1">
              <a:lnSpc>
                <a:spcPct val="100000"/>
              </a:lnSpc>
              <a:spcBef>
                <a:spcPts val="0"/>
              </a:spcBef>
              <a:spcAft>
                <a:spcPts val="0"/>
              </a:spcAft>
              <a:buClr>
                <a:schemeClr val="lt1"/>
              </a:buClr>
              <a:buSzPts val="2100"/>
              <a:buNone/>
              <a:defRPr sz="2100">
                <a:solidFill>
                  <a:schemeClr val="lt1"/>
                </a:solidFill>
              </a:defRPr>
            </a:lvl2pPr>
            <a:lvl3pPr lvl="2">
              <a:lnSpc>
                <a:spcPct val="100000"/>
              </a:lnSpc>
              <a:spcBef>
                <a:spcPts val="0"/>
              </a:spcBef>
              <a:spcAft>
                <a:spcPts val="0"/>
              </a:spcAft>
              <a:buClr>
                <a:schemeClr val="lt1"/>
              </a:buClr>
              <a:buSzPts val="2100"/>
              <a:buNone/>
              <a:defRPr sz="2100">
                <a:solidFill>
                  <a:schemeClr val="lt1"/>
                </a:solidFill>
              </a:defRPr>
            </a:lvl3pPr>
            <a:lvl4pPr lvl="3">
              <a:lnSpc>
                <a:spcPct val="100000"/>
              </a:lnSpc>
              <a:spcBef>
                <a:spcPts val="0"/>
              </a:spcBef>
              <a:spcAft>
                <a:spcPts val="0"/>
              </a:spcAft>
              <a:buClr>
                <a:schemeClr val="lt1"/>
              </a:buClr>
              <a:buSzPts val="2100"/>
              <a:buNone/>
              <a:defRPr sz="2100">
                <a:solidFill>
                  <a:schemeClr val="lt1"/>
                </a:solidFill>
              </a:defRPr>
            </a:lvl4pPr>
            <a:lvl5pPr lvl="4">
              <a:lnSpc>
                <a:spcPct val="100000"/>
              </a:lnSpc>
              <a:spcBef>
                <a:spcPts val="0"/>
              </a:spcBef>
              <a:spcAft>
                <a:spcPts val="0"/>
              </a:spcAft>
              <a:buClr>
                <a:schemeClr val="lt1"/>
              </a:buClr>
              <a:buSzPts val="2100"/>
              <a:buNone/>
              <a:defRPr sz="2100">
                <a:solidFill>
                  <a:schemeClr val="lt1"/>
                </a:solidFill>
              </a:defRPr>
            </a:lvl5pPr>
            <a:lvl6pPr lvl="5">
              <a:lnSpc>
                <a:spcPct val="100000"/>
              </a:lnSpc>
              <a:spcBef>
                <a:spcPts val="0"/>
              </a:spcBef>
              <a:spcAft>
                <a:spcPts val="0"/>
              </a:spcAft>
              <a:buClr>
                <a:schemeClr val="lt1"/>
              </a:buClr>
              <a:buSzPts val="2100"/>
              <a:buNone/>
              <a:defRPr sz="2100">
                <a:solidFill>
                  <a:schemeClr val="lt1"/>
                </a:solidFill>
              </a:defRPr>
            </a:lvl6pPr>
            <a:lvl7pPr lvl="6">
              <a:lnSpc>
                <a:spcPct val="100000"/>
              </a:lnSpc>
              <a:spcBef>
                <a:spcPts val="0"/>
              </a:spcBef>
              <a:spcAft>
                <a:spcPts val="0"/>
              </a:spcAft>
              <a:buClr>
                <a:schemeClr val="lt1"/>
              </a:buClr>
              <a:buSzPts val="2100"/>
              <a:buNone/>
              <a:defRPr sz="2100">
                <a:solidFill>
                  <a:schemeClr val="lt1"/>
                </a:solidFill>
              </a:defRPr>
            </a:lvl7pPr>
            <a:lvl8pPr lvl="7">
              <a:lnSpc>
                <a:spcPct val="100000"/>
              </a:lnSpc>
              <a:spcBef>
                <a:spcPts val="0"/>
              </a:spcBef>
              <a:spcAft>
                <a:spcPts val="0"/>
              </a:spcAft>
              <a:buClr>
                <a:schemeClr val="lt1"/>
              </a:buClr>
              <a:buSzPts val="2100"/>
              <a:buNone/>
              <a:defRPr sz="2100">
                <a:solidFill>
                  <a:schemeClr val="lt1"/>
                </a:solidFill>
              </a:defRPr>
            </a:lvl8pPr>
            <a:lvl9pPr lvl="8">
              <a:lnSpc>
                <a:spcPct val="100000"/>
              </a:lnSpc>
              <a:spcBef>
                <a:spcPts val="0"/>
              </a:spcBef>
              <a:spcAft>
                <a:spcPts val="0"/>
              </a:spcAft>
              <a:buClr>
                <a:schemeClr val="lt1"/>
              </a:buClr>
              <a:buSzPts val="2100"/>
              <a:buNone/>
              <a:defRPr sz="2100">
                <a:solidFill>
                  <a:schemeClr val="lt1"/>
                </a:solidFill>
              </a:defRPr>
            </a:lvl9pPr>
          </a:lstStyle>
          <a:p/>
        </p:txBody>
      </p:sp>
      <p:sp>
        <p:nvSpPr>
          <p:cNvPr id="18" name="Google Shape;18;p2"/>
          <p:cNvSpPr txBox="1"/>
          <p:nvPr>
            <p:ph idx="12" type="sldNum"/>
          </p:nvPr>
        </p:nvSpPr>
        <p:spPr>
          <a:xfrm>
            <a:off x="8460431" y="4651190"/>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dk1"/>
        </a:solidFill>
      </p:bgPr>
    </p:bg>
    <p:spTree>
      <p:nvGrpSpPr>
        <p:cNvPr id="19" name="Shape 19"/>
        <p:cNvGrpSpPr/>
        <p:nvPr/>
      </p:nvGrpSpPr>
      <p:grpSpPr>
        <a:xfrm>
          <a:off x="0" y="0"/>
          <a:ext cx="0" cy="0"/>
          <a:chOff x="0" y="0"/>
          <a:chExt cx="0" cy="0"/>
        </a:xfrm>
      </p:grpSpPr>
      <p:grpSp>
        <p:nvGrpSpPr>
          <p:cNvPr id="20" name="Google Shape;20;p3"/>
          <p:cNvGrpSpPr/>
          <p:nvPr/>
        </p:nvGrpSpPr>
        <p:grpSpPr>
          <a:xfrm>
            <a:off x="6098378" y="5"/>
            <a:ext cx="3045625" cy="2030570"/>
            <a:chOff x="6098378" y="5"/>
            <a:chExt cx="3045625" cy="2030570"/>
          </a:xfrm>
        </p:grpSpPr>
        <p:sp>
          <p:nvSpPr>
            <p:cNvPr id="21" name="Google Shape;21;p3"/>
            <p:cNvSpPr/>
            <p:nvPr/>
          </p:nvSpPr>
          <p:spPr>
            <a:xfrm>
              <a:off x="8128803" y="16"/>
              <a:ext cx="1015200" cy="10152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 name="Google Shape;22;p3"/>
            <p:cNvSpPr/>
            <p:nvPr/>
          </p:nvSpPr>
          <p:spPr>
            <a:xfrm flipH="1">
              <a:off x="7113463" y="5"/>
              <a:ext cx="1015200" cy="1015200"/>
            </a:xfrm>
            <a:prstGeom prst="rtTriangle">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 name="Google Shape;23;p3"/>
            <p:cNvSpPr/>
            <p:nvPr/>
          </p:nvSpPr>
          <p:spPr>
            <a:xfrm flipH="1" rot="10800000">
              <a:off x="7113588" y="107"/>
              <a:ext cx="1015200" cy="1015200"/>
            </a:xfrm>
            <a:prstGeom prst="rtTriangle">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 name="Google Shape;24;p3"/>
            <p:cNvSpPr/>
            <p:nvPr/>
          </p:nvSpPr>
          <p:spPr>
            <a:xfrm rot="10800000">
              <a:off x="6098378" y="97"/>
              <a:ext cx="1015200" cy="1015200"/>
            </a:xfrm>
            <a:prstGeom prst="rtTriangl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 name="Google Shape;25;p3"/>
            <p:cNvSpPr/>
            <p:nvPr/>
          </p:nvSpPr>
          <p:spPr>
            <a:xfrm rot="10800000">
              <a:off x="8128789" y="1015375"/>
              <a:ext cx="1015200" cy="1015200"/>
            </a:xfrm>
            <a:prstGeom prst="rtTriangle">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6" name="Google Shape;26;p3"/>
          <p:cNvSpPr txBox="1"/>
          <p:nvPr>
            <p:ph type="title"/>
          </p:nvPr>
        </p:nvSpPr>
        <p:spPr>
          <a:xfrm>
            <a:off x="598100" y="2152347"/>
            <a:ext cx="8222100" cy="838800"/>
          </a:xfrm>
          <a:prstGeom prst="rect">
            <a:avLst/>
          </a:prstGeom>
        </p:spPr>
        <p:txBody>
          <a:bodyPr anchorCtr="0" anchor="ctr" bIns="91425" lIns="91425" spcFirstLastPara="1" rIns="91425" wrap="square" tIns="91425">
            <a:normAutofit/>
          </a:bodyPr>
          <a:lstStyle>
            <a:lvl1pPr lvl="0">
              <a:spcBef>
                <a:spcPts val="0"/>
              </a:spcBef>
              <a:spcAft>
                <a:spcPts val="0"/>
              </a:spcAft>
              <a:buClr>
                <a:schemeClr val="lt1"/>
              </a:buClr>
              <a:buSzPts val="4200"/>
              <a:buNone/>
              <a:defRPr sz="4200">
                <a:solidFill>
                  <a:schemeClr val="lt1"/>
                </a:solidFill>
              </a:defRPr>
            </a:lvl1pPr>
            <a:lvl2pPr lvl="1">
              <a:spcBef>
                <a:spcPts val="0"/>
              </a:spcBef>
              <a:spcAft>
                <a:spcPts val="0"/>
              </a:spcAft>
              <a:buClr>
                <a:schemeClr val="lt1"/>
              </a:buClr>
              <a:buSzPts val="4200"/>
              <a:buNone/>
              <a:defRPr sz="4200">
                <a:solidFill>
                  <a:schemeClr val="lt1"/>
                </a:solidFill>
              </a:defRPr>
            </a:lvl2pPr>
            <a:lvl3pPr lvl="2">
              <a:spcBef>
                <a:spcPts val="0"/>
              </a:spcBef>
              <a:spcAft>
                <a:spcPts val="0"/>
              </a:spcAft>
              <a:buClr>
                <a:schemeClr val="lt1"/>
              </a:buClr>
              <a:buSzPts val="4200"/>
              <a:buNone/>
              <a:defRPr sz="4200">
                <a:solidFill>
                  <a:schemeClr val="lt1"/>
                </a:solidFill>
              </a:defRPr>
            </a:lvl3pPr>
            <a:lvl4pPr lvl="3">
              <a:spcBef>
                <a:spcPts val="0"/>
              </a:spcBef>
              <a:spcAft>
                <a:spcPts val="0"/>
              </a:spcAft>
              <a:buClr>
                <a:schemeClr val="lt1"/>
              </a:buClr>
              <a:buSzPts val="4200"/>
              <a:buNone/>
              <a:defRPr sz="4200">
                <a:solidFill>
                  <a:schemeClr val="lt1"/>
                </a:solidFill>
              </a:defRPr>
            </a:lvl4pPr>
            <a:lvl5pPr lvl="4">
              <a:spcBef>
                <a:spcPts val="0"/>
              </a:spcBef>
              <a:spcAft>
                <a:spcPts val="0"/>
              </a:spcAft>
              <a:buClr>
                <a:schemeClr val="lt1"/>
              </a:buClr>
              <a:buSzPts val="4200"/>
              <a:buNone/>
              <a:defRPr sz="4200">
                <a:solidFill>
                  <a:schemeClr val="lt1"/>
                </a:solidFill>
              </a:defRPr>
            </a:lvl5pPr>
            <a:lvl6pPr lvl="5">
              <a:spcBef>
                <a:spcPts val="0"/>
              </a:spcBef>
              <a:spcAft>
                <a:spcPts val="0"/>
              </a:spcAft>
              <a:buClr>
                <a:schemeClr val="lt1"/>
              </a:buClr>
              <a:buSzPts val="4200"/>
              <a:buNone/>
              <a:defRPr sz="4200">
                <a:solidFill>
                  <a:schemeClr val="lt1"/>
                </a:solidFill>
              </a:defRPr>
            </a:lvl6pPr>
            <a:lvl7pPr lvl="6">
              <a:spcBef>
                <a:spcPts val="0"/>
              </a:spcBef>
              <a:spcAft>
                <a:spcPts val="0"/>
              </a:spcAft>
              <a:buClr>
                <a:schemeClr val="lt1"/>
              </a:buClr>
              <a:buSzPts val="4200"/>
              <a:buNone/>
              <a:defRPr sz="4200">
                <a:solidFill>
                  <a:schemeClr val="lt1"/>
                </a:solidFill>
              </a:defRPr>
            </a:lvl7pPr>
            <a:lvl8pPr lvl="7">
              <a:spcBef>
                <a:spcPts val="0"/>
              </a:spcBef>
              <a:spcAft>
                <a:spcPts val="0"/>
              </a:spcAft>
              <a:buClr>
                <a:schemeClr val="lt1"/>
              </a:buClr>
              <a:buSzPts val="4200"/>
              <a:buNone/>
              <a:defRPr sz="4200">
                <a:solidFill>
                  <a:schemeClr val="lt1"/>
                </a:solidFill>
              </a:defRPr>
            </a:lvl8pPr>
            <a:lvl9pPr lvl="8">
              <a:spcBef>
                <a:spcPts val="0"/>
              </a:spcBef>
              <a:spcAft>
                <a:spcPts val="0"/>
              </a:spcAft>
              <a:buClr>
                <a:schemeClr val="lt1"/>
              </a:buClr>
              <a:buSzPts val="4200"/>
              <a:buNone/>
              <a:defRPr sz="4200">
                <a:solidFill>
                  <a:schemeClr val="lt1"/>
                </a:solidFill>
              </a:defRPr>
            </a:lvl9pPr>
          </a:lstStyle>
          <a:p/>
        </p:txBody>
      </p:sp>
      <p:sp>
        <p:nvSpPr>
          <p:cNvPr id="27" name="Google Shape;27;p3"/>
          <p:cNvSpPr txBox="1"/>
          <p:nvPr>
            <p:ph idx="12" type="sldNum"/>
          </p:nvPr>
        </p:nvSpPr>
        <p:spPr>
          <a:xfrm>
            <a:off x="8460431" y="4651190"/>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8" name="Shape 28"/>
        <p:cNvGrpSpPr/>
        <p:nvPr/>
      </p:nvGrpSpPr>
      <p:grpSpPr>
        <a:xfrm>
          <a:off x="0" y="0"/>
          <a:ext cx="0" cy="0"/>
          <a:chOff x="0" y="0"/>
          <a:chExt cx="0" cy="0"/>
        </a:xfrm>
      </p:grpSpPr>
      <p:grpSp>
        <p:nvGrpSpPr>
          <p:cNvPr id="29" name="Google Shape;29;p4"/>
          <p:cNvGrpSpPr/>
          <p:nvPr/>
        </p:nvGrpSpPr>
        <p:grpSpPr>
          <a:xfrm>
            <a:off x="0" y="3903669"/>
            <a:ext cx="9144000" cy="1239925"/>
            <a:chOff x="0" y="3903669"/>
            <a:chExt cx="9144000" cy="1239925"/>
          </a:xfrm>
        </p:grpSpPr>
        <p:sp>
          <p:nvSpPr>
            <p:cNvPr id="30" name="Google Shape;30;p4"/>
            <p:cNvSpPr/>
            <p:nvPr/>
          </p:nvSpPr>
          <p:spPr>
            <a:xfrm>
              <a:off x="8154895" y="3903669"/>
              <a:ext cx="989100" cy="987900"/>
            </a:xfrm>
            <a:prstGeom prst="rtTriangle">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 name="Google Shape;31;p4"/>
            <p:cNvSpPr/>
            <p:nvPr/>
          </p:nvSpPr>
          <p:spPr>
            <a:xfrm flipH="1">
              <a:off x="6181163" y="3903669"/>
              <a:ext cx="989100" cy="987900"/>
            </a:xfrm>
            <a:prstGeom prst="rtTriangle">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 name="Google Shape;32;p4"/>
            <p:cNvSpPr/>
            <p:nvPr/>
          </p:nvSpPr>
          <p:spPr>
            <a:xfrm>
              <a:off x="7170274" y="3903669"/>
              <a:ext cx="989100" cy="9879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 name="Google Shape;33;p4"/>
            <p:cNvSpPr/>
            <p:nvPr/>
          </p:nvSpPr>
          <p:spPr>
            <a:xfrm rot="10800000">
              <a:off x="8154757" y="3903682"/>
              <a:ext cx="989100" cy="987900"/>
            </a:xfrm>
            <a:prstGeom prst="rtTriangl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 name="Google Shape;34;p4"/>
            <p:cNvSpPr/>
            <p:nvPr/>
          </p:nvSpPr>
          <p:spPr>
            <a:xfrm>
              <a:off x="0" y="4891594"/>
              <a:ext cx="9144000" cy="2520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5" name="Google Shape;35;p4"/>
          <p:cNvSpPr txBox="1"/>
          <p:nvPr>
            <p:ph type="title"/>
          </p:nvPr>
        </p:nvSpPr>
        <p:spPr>
          <a:xfrm>
            <a:off x="311700" y="410000"/>
            <a:ext cx="8520600" cy="6078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36" name="Google Shape;36;p4"/>
          <p:cNvSpPr txBox="1"/>
          <p:nvPr>
            <p:ph idx="1" type="body"/>
          </p:nvPr>
        </p:nvSpPr>
        <p:spPr>
          <a:xfrm>
            <a:off x="311700" y="1229875"/>
            <a:ext cx="8520600" cy="33390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37" name="Google Shape;37;p4"/>
          <p:cNvSpPr txBox="1"/>
          <p:nvPr>
            <p:ph idx="12" type="sldNum"/>
          </p:nvPr>
        </p:nvSpPr>
        <p:spPr>
          <a:xfrm>
            <a:off x="8460431" y="4651190"/>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38" name="Shape 38"/>
        <p:cNvGrpSpPr/>
        <p:nvPr/>
      </p:nvGrpSpPr>
      <p:grpSpPr>
        <a:xfrm>
          <a:off x="0" y="0"/>
          <a:ext cx="0" cy="0"/>
          <a:chOff x="0" y="0"/>
          <a:chExt cx="0" cy="0"/>
        </a:xfrm>
      </p:grpSpPr>
      <p:sp>
        <p:nvSpPr>
          <p:cNvPr id="39" name="Google Shape;39;p5"/>
          <p:cNvSpPr txBox="1"/>
          <p:nvPr>
            <p:ph type="title"/>
          </p:nvPr>
        </p:nvSpPr>
        <p:spPr>
          <a:xfrm>
            <a:off x="311700" y="410000"/>
            <a:ext cx="8520600" cy="6078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40" name="Google Shape;40;p5"/>
          <p:cNvSpPr txBox="1"/>
          <p:nvPr>
            <p:ph idx="1" type="body"/>
          </p:nvPr>
        </p:nvSpPr>
        <p:spPr>
          <a:xfrm>
            <a:off x="311700" y="1229975"/>
            <a:ext cx="3999900" cy="33390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41" name="Google Shape;41;p5"/>
          <p:cNvSpPr txBox="1"/>
          <p:nvPr>
            <p:ph idx="2" type="body"/>
          </p:nvPr>
        </p:nvSpPr>
        <p:spPr>
          <a:xfrm>
            <a:off x="4832400" y="1229975"/>
            <a:ext cx="3999900" cy="33390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42" name="Google Shape;42;p5"/>
          <p:cNvSpPr txBox="1"/>
          <p:nvPr>
            <p:ph idx="12" type="sldNum"/>
          </p:nvPr>
        </p:nvSpPr>
        <p:spPr>
          <a:xfrm>
            <a:off x="8460431" y="4651190"/>
            <a:ext cx="548700" cy="393600"/>
          </a:xfrm>
          <a:prstGeom prst="rect">
            <a:avLst/>
          </a:prstGeom>
        </p:spPr>
        <p:txBody>
          <a:bodyPr anchorCtr="0" anchor="ctr" bIns="91425" lIns="91425" spcFirstLastPara="1" rIns="91425" wrap="square" tIns="91425">
            <a:normAutofit/>
          </a:bodyPr>
          <a:lstStyle>
            <a:lvl1pPr lvl="0">
              <a:buNone/>
              <a:defRPr>
                <a:solidFill>
                  <a:schemeClr val="dk2"/>
                </a:solidFill>
              </a:defRPr>
            </a:lvl1pPr>
            <a:lvl2pPr lvl="1">
              <a:buNone/>
              <a:defRPr>
                <a:solidFill>
                  <a:schemeClr val="dk2"/>
                </a:solidFill>
              </a:defRPr>
            </a:lvl2pPr>
            <a:lvl3pPr lvl="2">
              <a:buNone/>
              <a:defRPr>
                <a:solidFill>
                  <a:schemeClr val="dk2"/>
                </a:solidFill>
              </a:defRPr>
            </a:lvl3pPr>
            <a:lvl4pPr lvl="3">
              <a:buNone/>
              <a:defRPr>
                <a:solidFill>
                  <a:schemeClr val="dk2"/>
                </a:solidFill>
              </a:defRPr>
            </a:lvl4pPr>
            <a:lvl5pPr lvl="4">
              <a:buNone/>
              <a:defRPr>
                <a:solidFill>
                  <a:schemeClr val="dk2"/>
                </a:solidFill>
              </a:defRPr>
            </a:lvl5pPr>
            <a:lvl6pPr lvl="5">
              <a:buNone/>
              <a:defRPr>
                <a:solidFill>
                  <a:schemeClr val="dk2"/>
                </a:solidFill>
              </a:defRPr>
            </a:lvl6pPr>
            <a:lvl7pPr lvl="6">
              <a:buNone/>
              <a:defRPr>
                <a:solidFill>
                  <a:schemeClr val="dk2"/>
                </a:solidFill>
              </a:defRPr>
            </a:lvl7pPr>
            <a:lvl8pPr lvl="7">
              <a:buNone/>
              <a:defRPr>
                <a:solidFill>
                  <a:schemeClr val="dk2"/>
                </a:solidFill>
              </a:defRPr>
            </a:lvl8pPr>
            <a:lvl9pPr lvl="8">
              <a:buNone/>
              <a:defRPr>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3" name="Shape 43"/>
        <p:cNvGrpSpPr/>
        <p:nvPr/>
      </p:nvGrpSpPr>
      <p:grpSpPr>
        <a:xfrm>
          <a:off x="0" y="0"/>
          <a:ext cx="0" cy="0"/>
          <a:chOff x="0" y="0"/>
          <a:chExt cx="0" cy="0"/>
        </a:xfrm>
      </p:grpSpPr>
      <p:sp>
        <p:nvSpPr>
          <p:cNvPr id="44" name="Google Shape;44;p6"/>
          <p:cNvSpPr txBox="1"/>
          <p:nvPr>
            <p:ph type="title"/>
          </p:nvPr>
        </p:nvSpPr>
        <p:spPr>
          <a:xfrm>
            <a:off x="311700" y="410000"/>
            <a:ext cx="8520600" cy="6078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45" name="Google Shape;45;p6"/>
          <p:cNvSpPr txBox="1"/>
          <p:nvPr>
            <p:ph idx="12" type="sldNum"/>
          </p:nvPr>
        </p:nvSpPr>
        <p:spPr>
          <a:xfrm>
            <a:off x="8460431" y="4651190"/>
            <a:ext cx="548700" cy="393600"/>
          </a:xfrm>
          <a:prstGeom prst="rect">
            <a:avLst/>
          </a:prstGeom>
        </p:spPr>
        <p:txBody>
          <a:bodyPr anchorCtr="0" anchor="ctr" bIns="91425" lIns="91425" spcFirstLastPara="1" rIns="91425" wrap="square" tIns="91425">
            <a:normAutofit/>
          </a:bodyPr>
          <a:lstStyle>
            <a:lvl1pPr lvl="0">
              <a:buNone/>
              <a:defRPr>
                <a:solidFill>
                  <a:schemeClr val="dk2"/>
                </a:solidFill>
              </a:defRPr>
            </a:lvl1pPr>
            <a:lvl2pPr lvl="1">
              <a:buNone/>
              <a:defRPr>
                <a:solidFill>
                  <a:schemeClr val="dk2"/>
                </a:solidFill>
              </a:defRPr>
            </a:lvl2pPr>
            <a:lvl3pPr lvl="2">
              <a:buNone/>
              <a:defRPr>
                <a:solidFill>
                  <a:schemeClr val="dk2"/>
                </a:solidFill>
              </a:defRPr>
            </a:lvl3pPr>
            <a:lvl4pPr lvl="3">
              <a:buNone/>
              <a:defRPr>
                <a:solidFill>
                  <a:schemeClr val="dk2"/>
                </a:solidFill>
              </a:defRPr>
            </a:lvl4pPr>
            <a:lvl5pPr lvl="4">
              <a:buNone/>
              <a:defRPr>
                <a:solidFill>
                  <a:schemeClr val="dk2"/>
                </a:solidFill>
              </a:defRPr>
            </a:lvl5pPr>
            <a:lvl6pPr lvl="5">
              <a:buNone/>
              <a:defRPr>
                <a:solidFill>
                  <a:schemeClr val="dk2"/>
                </a:solidFill>
              </a:defRPr>
            </a:lvl6pPr>
            <a:lvl7pPr lvl="6">
              <a:buNone/>
              <a:defRPr>
                <a:solidFill>
                  <a:schemeClr val="dk2"/>
                </a:solidFill>
              </a:defRPr>
            </a:lvl7pPr>
            <a:lvl8pPr lvl="7">
              <a:buNone/>
              <a:defRPr>
                <a:solidFill>
                  <a:schemeClr val="dk2"/>
                </a:solidFill>
              </a:defRPr>
            </a:lvl8pPr>
            <a:lvl9pPr lvl="8">
              <a:buNone/>
              <a:defRPr>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46" name="Shape 46"/>
        <p:cNvGrpSpPr/>
        <p:nvPr/>
      </p:nvGrpSpPr>
      <p:grpSpPr>
        <a:xfrm>
          <a:off x="0" y="0"/>
          <a:ext cx="0" cy="0"/>
          <a:chOff x="0" y="0"/>
          <a:chExt cx="0" cy="0"/>
        </a:xfrm>
      </p:grpSpPr>
      <p:sp>
        <p:nvSpPr>
          <p:cNvPr id="47" name="Google Shape;47;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48" name="Google Shape;48;p7"/>
          <p:cNvSpPr txBox="1"/>
          <p:nvPr>
            <p:ph idx="1" type="body"/>
          </p:nvPr>
        </p:nvSpPr>
        <p:spPr>
          <a:xfrm>
            <a:off x="311700" y="1465804"/>
            <a:ext cx="2808000" cy="31032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49" name="Google Shape;49;p7"/>
          <p:cNvSpPr txBox="1"/>
          <p:nvPr>
            <p:ph idx="12" type="sldNum"/>
          </p:nvPr>
        </p:nvSpPr>
        <p:spPr>
          <a:xfrm>
            <a:off x="8460431" y="4651190"/>
            <a:ext cx="548700" cy="393600"/>
          </a:xfrm>
          <a:prstGeom prst="rect">
            <a:avLst/>
          </a:prstGeom>
        </p:spPr>
        <p:txBody>
          <a:bodyPr anchorCtr="0" anchor="ctr" bIns="91425" lIns="91425" spcFirstLastPara="1" rIns="91425" wrap="square" tIns="91425">
            <a:normAutofit/>
          </a:bodyPr>
          <a:lstStyle>
            <a:lvl1pPr lvl="0">
              <a:buNone/>
              <a:defRPr>
                <a:solidFill>
                  <a:schemeClr val="dk2"/>
                </a:solidFill>
              </a:defRPr>
            </a:lvl1pPr>
            <a:lvl2pPr lvl="1">
              <a:buNone/>
              <a:defRPr>
                <a:solidFill>
                  <a:schemeClr val="dk2"/>
                </a:solidFill>
              </a:defRPr>
            </a:lvl2pPr>
            <a:lvl3pPr lvl="2">
              <a:buNone/>
              <a:defRPr>
                <a:solidFill>
                  <a:schemeClr val="dk2"/>
                </a:solidFill>
              </a:defRPr>
            </a:lvl3pPr>
            <a:lvl4pPr lvl="3">
              <a:buNone/>
              <a:defRPr>
                <a:solidFill>
                  <a:schemeClr val="dk2"/>
                </a:solidFill>
              </a:defRPr>
            </a:lvl4pPr>
            <a:lvl5pPr lvl="4">
              <a:buNone/>
              <a:defRPr>
                <a:solidFill>
                  <a:schemeClr val="dk2"/>
                </a:solidFill>
              </a:defRPr>
            </a:lvl5pPr>
            <a:lvl6pPr lvl="5">
              <a:buNone/>
              <a:defRPr>
                <a:solidFill>
                  <a:schemeClr val="dk2"/>
                </a:solidFill>
              </a:defRPr>
            </a:lvl6pPr>
            <a:lvl7pPr lvl="6">
              <a:buNone/>
              <a:defRPr>
                <a:solidFill>
                  <a:schemeClr val="dk2"/>
                </a:solidFill>
              </a:defRPr>
            </a:lvl7pPr>
            <a:lvl8pPr lvl="7">
              <a:buNone/>
              <a:defRPr>
                <a:solidFill>
                  <a:schemeClr val="dk2"/>
                </a:solidFill>
              </a:defRPr>
            </a:lvl8pPr>
            <a:lvl9pPr lvl="8">
              <a:buNone/>
              <a:defRPr>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4"/>
        </a:solidFill>
      </p:bgPr>
    </p:bg>
    <p:spTree>
      <p:nvGrpSpPr>
        <p:cNvPr id="50" name="Shape 50"/>
        <p:cNvGrpSpPr/>
        <p:nvPr/>
      </p:nvGrpSpPr>
      <p:grpSpPr>
        <a:xfrm>
          <a:off x="0" y="0"/>
          <a:ext cx="0" cy="0"/>
          <a:chOff x="0" y="0"/>
          <a:chExt cx="0" cy="0"/>
        </a:xfrm>
      </p:grpSpPr>
      <p:grpSp>
        <p:nvGrpSpPr>
          <p:cNvPr id="51" name="Google Shape;51;p8"/>
          <p:cNvGrpSpPr/>
          <p:nvPr/>
        </p:nvGrpSpPr>
        <p:grpSpPr>
          <a:xfrm>
            <a:off x="6098378" y="5"/>
            <a:ext cx="3045625" cy="2030570"/>
            <a:chOff x="6098378" y="5"/>
            <a:chExt cx="3045625" cy="2030570"/>
          </a:xfrm>
        </p:grpSpPr>
        <p:sp>
          <p:nvSpPr>
            <p:cNvPr id="52" name="Google Shape;52;p8"/>
            <p:cNvSpPr/>
            <p:nvPr/>
          </p:nvSpPr>
          <p:spPr>
            <a:xfrm>
              <a:off x="8128803" y="16"/>
              <a:ext cx="1015200" cy="10152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 name="Google Shape;53;p8"/>
            <p:cNvSpPr/>
            <p:nvPr/>
          </p:nvSpPr>
          <p:spPr>
            <a:xfrm flipH="1">
              <a:off x="7113463" y="5"/>
              <a:ext cx="1015200" cy="1015200"/>
            </a:xfrm>
            <a:prstGeom prst="rtTriangle">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 name="Google Shape;54;p8"/>
            <p:cNvSpPr/>
            <p:nvPr/>
          </p:nvSpPr>
          <p:spPr>
            <a:xfrm flipH="1" rot="10800000">
              <a:off x="7113588" y="107"/>
              <a:ext cx="1015200" cy="1015200"/>
            </a:xfrm>
            <a:prstGeom prst="rtTriangl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 name="Google Shape;55;p8"/>
            <p:cNvSpPr/>
            <p:nvPr/>
          </p:nvSpPr>
          <p:spPr>
            <a:xfrm rot="10800000">
              <a:off x="6098378" y="97"/>
              <a:ext cx="1015200" cy="1015200"/>
            </a:xfrm>
            <a:prstGeom prst="rtTriangle">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 name="Google Shape;56;p8"/>
            <p:cNvSpPr/>
            <p:nvPr/>
          </p:nvSpPr>
          <p:spPr>
            <a:xfrm rot="10800000">
              <a:off x="8128789" y="1015375"/>
              <a:ext cx="1015200" cy="1015200"/>
            </a:xfrm>
            <a:prstGeom prst="rtTriangle">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7" name="Google Shape;57;p8"/>
          <p:cNvSpPr txBox="1"/>
          <p:nvPr>
            <p:ph type="title"/>
          </p:nvPr>
        </p:nvSpPr>
        <p:spPr>
          <a:xfrm>
            <a:off x="490250" y="526350"/>
            <a:ext cx="5618700" cy="4090800"/>
          </a:xfrm>
          <a:prstGeom prst="rect">
            <a:avLst/>
          </a:prstGeom>
        </p:spPr>
        <p:txBody>
          <a:bodyPr anchorCtr="0" anchor="ctr" bIns="91425" lIns="91425" spcFirstLastPara="1" rIns="91425" wrap="square" tIns="91425">
            <a:normAutofit/>
          </a:bodyPr>
          <a:lstStyle>
            <a:lvl1pPr lvl="0">
              <a:spcBef>
                <a:spcPts val="0"/>
              </a:spcBef>
              <a:spcAft>
                <a:spcPts val="0"/>
              </a:spcAft>
              <a:buClr>
                <a:schemeClr val="lt1"/>
              </a:buClr>
              <a:buSzPts val="4800"/>
              <a:buNone/>
              <a:defRPr sz="4800">
                <a:solidFill>
                  <a:schemeClr val="lt1"/>
                </a:solidFill>
              </a:defRPr>
            </a:lvl1pPr>
            <a:lvl2pPr lvl="1">
              <a:spcBef>
                <a:spcPts val="0"/>
              </a:spcBef>
              <a:spcAft>
                <a:spcPts val="0"/>
              </a:spcAft>
              <a:buClr>
                <a:schemeClr val="lt1"/>
              </a:buClr>
              <a:buSzPts val="4800"/>
              <a:buNone/>
              <a:defRPr sz="4800">
                <a:solidFill>
                  <a:schemeClr val="lt1"/>
                </a:solidFill>
              </a:defRPr>
            </a:lvl2pPr>
            <a:lvl3pPr lvl="2">
              <a:spcBef>
                <a:spcPts val="0"/>
              </a:spcBef>
              <a:spcAft>
                <a:spcPts val="0"/>
              </a:spcAft>
              <a:buClr>
                <a:schemeClr val="lt1"/>
              </a:buClr>
              <a:buSzPts val="4800"/>
              <a:buNone/>
              <a:defRPr sz="4800">
                <a:solidFill>
                  <a:schemeClr val="lt1"/>
                </a:solidFill>
              </a:defRPr>
            </a:lvl3pPr>
            <a:lvl4pPr lvl="3">
              <a:spcBef>
                <a:spcPts val="0"/>
              </a:spcBef>
              <a:spcAft>
                <a:spcPts val="0"/>
              </a:spcAft>
              <a:buClr>
                <a:schemeClr val="lt1"/>
              </a:buClr>
              <a:buSzPts val="4800"/>
              <a:buNone/>
              <a:defRPr sz="4800">
                <a:solidFill>
                  <a:schemeClr val="lt1"/>
                </a:solidFill>
              </a:defRPr>
            </a:lvl4pPr>
            <a:lvl5pPr lvl="4">
              <a:spcBef>
                <a:spcPts val="0"/>
              </a:spcBef>
              <a:spcAft>
                <a:spcPts val="0"/>
              </a:spcAft>
              <a:buClr>
                <a:schemeClr val="lt1"/>
              </a:buClr>
              <a:buSzPts val="4800"/>
              <a:buNone/>
              <a:defRPr sz="4800">
                <a:solidFill>
                  <a:schemeClr val="lt1"/>
                </a:solidFill>
              </a:defRPr>
            </a:lvl5pPr>
            <a:lvl6pPr lvl="5">
              <a:spcBef>
                <a:spcPts val="0"/>
              </a:spcBef>
              <a:spcAft>
                <a:spcPts val="0"/>
              </a:spcAft>
              <a:buClr>
                <a:schemeClr val="lt1"/>
              </a:buClr>
              <a:buSzPts val="4800"/>
              <a:buNone/>
              <a:defRPr sz="4800">
                <a:solidFill>
                  <a:schemeClr val="lt1"/>
                </a:solidFill>
              </a:defRPr>
            </a:lvl6pPr>
            <a:lvl7pPr lvl="6">
              <a:spcBef>
                <a:spcPts val="0"/>
              </a:spcBef>
              <a:spcAft>
                <a:spcPts val="0"/>
              </a:spcAft>
              <a:buClr>
                <a:schemeClr val="lt1"/>
              </a:buClr>
              <a:buSzPts val="4800"/>
              <a:buNone/>
              <a:defRPr sz="4800">
                <a:solidFill>
                  <a:schemeClr val="lt1"/>
                </a:solidFill>
              </a:defRPr>
            </a:lvl7pPr>
            <a:lvl8pPr lvl="7">
              <a:spcBef>
                <a:spcPts val="0"/>
              </a:spcBef>
              <a:spcAft>
                <a:spcPts val="0"/>
              </a:spcAft>
              <a:buClr>
                <a:schemeClr val="lt1"/>
              </a:buClr>
              <a:buSzPts val="4800"/>
              <a:buNone/>
              <a:defRPr sz="4800">
                <a:solidFill>
                  <a:schemeClr val="lt1"/>
                </a:solidFill>
              </a:defRPr>
            </a:lvl8pPr>
            <a:lvl9pPr lvl="8">
              <a:spcBef>
                <a:spcPts val="0"/>
              </a:spcBef>
              <a:spcAft>
                <a:spcPts val="0"/>
              </a:spcAft>
              <a:buClr>
                <a:schemeClr val="lt1"/>
              </a:buClr>
              <a:buSzPts val="4800"/>
              <a:buNone/>
              <a:defRPr sz="4800">
                <a:solidFill>
                  <a:schemeClr val="lt1"/>
                </a:solidFill>
              </a:defRPr>
            </a:lvl9pPr>
          </a:lstStyle>
          <a:p/>
        </p:txBody>
      </p:sp>
      <p:sp>
        <p:nvSpPr>
          <p:cNvPr id="58" name="Google Shape;58;p8"/>
          <p:cNvSpPr txBox="1"/>
          <p:nvPr>
            <p:ph idx="12" type="sldNum"/>
          </p:nvPr>
        </p:nvSpPr>
        <p:spPr>
          <a:xfrm>
            <a:off x="8460431" y="4651190"/>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59" name="Shape 59"/>
        <p:cNvGrpSpPr/>
        <p:nvPr/>
      </p:nvGrpSpPr>
      <p:grpSpPr>
        <a:xfrm>
          <a:off x="0" y="0"/>
          <a:ext cx="0" cy="0"/>
          <a:chOff x="0" y="0"/>
          <a:chExt cx="0" cy="0"/>
        </a:xfrm>
      </p:grpSpPr>
      <p:sp>
        <p:nvSpPr>
          <p:cNvPr id="60" name="Google Shape;60;p9"/>
          <p:cNvSpPr/>
          <p:nvPr/>
        </p:nvSpPr>
        <p:spPr>
          <a:xfrm>
            <a:off x="4572000" y="-17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61" name="Google Shape;61;p9"/>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62" name="Google Shape;62;p9"/>
          <p:cNvSpPr txBox="1"/>
          <p:nvPr>
            <p:ph type="title"/>
          </p:nvPr>
        </p:nvSpPr>
        <p:spPr>
          <a:xfrm>
            <a:off x="265500" y="1151100"/>
            <a:ext cx="4045200" cy="15645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63" name="Google Shape;63;p9"/>
          <p:cNvSpPr txBox="1"/>
          <p:nvPr>
            <p:ph idx="1" type="subTitle"/>
          </p:nvPr>
        </p:nvSpPr>
        <p:spPr>
          <a:xfrm>
            <a:off x="265500" y="2769001"/>
            <a:ext cx="4045200" cy="12693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64" name="Google Shape;64;p9"/>
          <p:cNvSpPr txBox="1"/>
          <p:nvPr>
            <p:ph idx="2" type="body"/>
          </p:nvPr>
        </p:nvSpPr>
        <p:spPr>
          <a:xfrm>
            <a:off x="4939500" y="724200"/>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Clr>
                <a:schemeClr val="lt1"/>
              </a:buClr>
              <a:buSzPts val="1800"/>
              <a:buChar char="●"/>
              <a:defRPr>
                <a:solidFill>
                  <a:schemeClr val="lt1"/>
                </a:solidFill>
              </a:defRPr>
            </a:lvl1pPr>
            <a:lvl2pPr indent="-317500" lvl="1" marL="914400">
              <a:spcBef>
                <a:spcPts val="0"/>
              </a:spcBef>
              <a:spcAft>
                <a:spcPts val="0"/>
              </a:spcAft>
              <a:buClr>
                <a:schemeClr val="lt1"/>
              </a:buClr>
              <a:buSzPts val="1400"/>
              <a:buChar char="○"/>
              <a:defRPr>
                <a:solidFill>
                  <a:schemeClr val="lt1"/>
                </a:solidFill>
              </a:defRPr>
            </a:lvl2pPr>
            <a:lvl3pPr indent="-317500" lvl="2" marL="1371600">
              <a:spcBef>
                <a:spcPts val="0"/>
              </a:spcBef>
              <a:spcAft>
                <a:spcPts val="0"/>
              </a:spcAft>
              <a:buClr>
                <a:schemeClr val="lt1"/>
              </a:buClr>
              <a:buSzPts val="1400"/>
              <a:buChar char="■"/>
              <a:defRPr>
                <a:solidFill>
                  <a:schemeClr val="lt1"/>
                </a:solidFill>
              </a:defRPr>
            </a:lvl3pPr>
            <a:lvl4pPr indent="-317500" lvl="3" marL="1828800">
              <a:spcBef>
                <a:spcPts val="0"/>
              </a:spcBef>
              <a:spcAft>
                <a:spcPts val="0"/>
              </a:spcAft>
              <a:buClr>
                <a:schemeClr val="lt1"/>
              </a:buClr>
              <a:buSzPts val="1400"/>
              <a:buChar char="●"/>
              <a:defRPr>
                <a:solidFill>
                  <a:schemeClr val="lt1"/>
                </a:solidFill>
              </a:defRPr>
            </a:lvl4pPr>
            <a:lvl5pPr indent="-317500" lvl="4" marL="2286000">
              <a:spcBef>
                <a:spcPts val="0"/>
              </a:spcBef>
              <a:spcAft>
                <a:spcPts val="0"/>
              </a:spcAft>
              <a:buClr>
                <a:schemeClr val="lt1"/>
              </a:buClr>
              <a:buSzPts val="1400"/>
              <a:buChar char="○"/>
              <a:defRPr>
                <a:solidFill>
                  <a:schemeClr val="lt1"/>
                </a:solidFill>
              </a:defRPr>
            </a:lvl5pPr>
            <a:lvl6pPr indent="-317500" lvl="5" marL="2743200">
              <a:spcBef>
                <a:spcPts val="0"/>
              </a:spcBef>
              <a:spcAft>
                <a:spcPts val="0"/>
              </a:spcAft>
              <a:buClr>
                <a:schemeClr val="lt1"/>
              </a:buClr>
              <a:buSzPts val="1400"/>
              <a:buChar char="■"/>
              <a:defRPr>
                <a:solidFill>
                  <a:schemeClr val="lt1"/>
                </a:solidFill>
              </a:defRPr>
            </a:lvl6pPr>
            <a:lvl7pPr indent="-317500" lvl="6" marL="3200400">
              <a:spcBef>
                <a:spcPts val="0"/>
              </a:spcBef>
              <a:spcAft>
                <a:spcPts val="0"/>
              </a:spcAft>
              <a:buClr>
                <a:schemeClr val="lt1"/>
              </a:buClr>
              <a:buSzPts val="1400"/>
              <a:buChar char="●"/>
              <a:defRPr>
                <a:solidFill>
                  <a:schemeClr val="lt1"/>
                </a:solidFill>
              </a:defRPr>
            </a:lvl7pPr>
            <a:lvl8pPr indent="-317500" lvl="7" marL="3657600">
              <a:spcBef>
                <a:spcPts val="0"/>
              </a:spcBef>
              <a:spcAft>
                <a:spcPts val="0"/>
              </a:spcAft>
              <a:buClr>
                <a:schemeClr val="lt1"/>
              </a:buClr>
              <a:buSzPts val="1400"/>
              <a:buChar char="○"/>
              <a:defRPr>
                <a:solidFill>
                  <a:schemeClr val="lt1"/>
                </a:solidFill>
              </a:defRPr>
            </a:lvl8pPr>
            <a:lvl9pPr indent="-317500" lvl="8" marL="4114800">
              <a:spcBef>
                <a:spcPts val="0"/>
              </a:spcBef>
              <a:spcAft>
                <a:spcPts val="0"/>
              </a:spcAft>
              <a:buClr>
                <a:schemeClr val="lt1"/>
              </a:buClr>
              <a:buSzPts val="1400"/>
              <a:buChar char="■"/>
              <a:defRPr>
                <a:solidFill>
                  <a:schemeClr val="lt1"/>
                </a:solidFill>
              </a:defRPr>
            </a:lvl9pPr>
          </a:lstStyle>
          <a:p/>
        </p:txBody>
      </p:sp>
      <p:sp>
        <p:nvSpPr>
          <p:cNvPr id="65" name="Google Shape;65;p9"/>
          <p:cNvSpPr txBox="1"/>
          <p:nvPr>
            <p:ph idx="12" type="sldNum"/>
          </p:nvPr>
        </p:nvSpPr>
        <p:spPr>
          <a:xfrm>
            <a:off x="8460431" y="4651190"/>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66" name="Shape 66"/>
        <p:cNvGrpSpPr/>
        <p:nvPr/>
      </p:nvGrpSpPr>
      <p:grpSpPr>
        <a:xfrm>
          <a:off x="0" y="0"/>
          <a:ext cx="0" cy="0"/>
          <a:chOff x="0" y="0"/>
          <a:chExt cx="0" cy="0"/>
        </a:xfrm>
      </p:grpSpPr>
      <p:sp>
        <p:nvSpPr>
          <p:cNvPr id="67" name="Google Shape;67;p10"/>
          <p:cNvSpPr txBox="1"/>
          <p:nvPr>
            <p:ph idx="1" type="body"/>
          </p:nvPr>
        </p:nvSpPr>
        <p:spPr>
          <a:xfrm>
            <a:off x="319500" y="4230575"/>
            <a:ext cx="5998800" cy="5988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68" name="Google Shape;68;p10"/>
          <p:cNvSpPr txBox="1"/>
          <p:nvPr>
            <p:ph idx="12" type="sldNum"/>
          </p:nvPr>
        </p:nvSpPr>
        <p:spPr>
          <a:xfrm>
            <a:off x="8460431" y="4651190"/>
            <a:ext cx="548700" cy="393600"/>
          </a:xfrm>
          <a:prstGeom prst="rect">
            <a:avLst/>
          </a:prstGeom>
        </p:spPr>
        <p:txBody>
          <a:bodyPr anchorCtr="0" anchor="ctr" bIns="91425" lIns="91425" spcFirstLastPara="1" rIns="91425" wrap="square" tIns="91425">
            <a:normAutofit/>
          </a:bodyPr>
          <a:lstStyle>
            <a:lvl1pPr lvl="0">
              <a:buNone/>
              <a:defRPr>
                <a:solidFill>
                  <a:schemeClr val="dk2"/>
                </a:solidFill>
              </a:defRPr>
            </a:lvl1pPr>
            <a:lvl2pPr lvl="1">
              <a:buNone/>
              <a:defRPr>
                <a:solidFill>
                  <a:schemeClr val="dk2"/>
                </a:solidFill>
              </a:defRPr>
            </a:lvl2pPr>
            <a:lvl3pPr lvl="2">
              <a:buNone/>
              <a:defRPr>
                <a:solidFill>
                  <a:schemeClr val="dk2"/>
                </a:solidFill>
              </a:defRPr>
            </a:lvl3pPr>
            <a:lvl4pPr lvl="3">
              <a:buNone/>
              <a:defRPr>
                <a:solidFill>
                  <a:schemeClr val="dk2"/>
                </a:solidFill>
              </a:defRPr>
            </a:lvl4pPr>
            <a:lvl5pPr lvl="4">
              <a:buNone/>
              <a:defRPr>
                <a:solidFill>
                  <a:schemeClr val="dk2"/>
                </a:solidFill>
              </a:defRPr>
            </a:lvl5pPr>
            <a:lvl6pPr lvl="5">
              <a:buNone/>
              <a:defRPr>
                <a:solidFill>
                  <a:schemeClr val="dk2"/>
                </a:solidFill>
              </a:defRPr>
            </a:lvl6pPr>
            <a:lvl7pPr lvl="6">
              <a:buNone/>
              <a:defRPr>
                <a:solidFill>
                  <a:schemeClr val="dk2"/>
                </a:solidFill>
              </a:defRPr>
            </a:lvl7pPr>
            <a:lvl8pPr lvl="7">
              <a:buNone/>
              <a:defRPr>
                <a:solidFill>
                  <a:schemeClr val="dk2"/>
                </a:solidFill>
              </a:defRPr>
            </a:lvl8pPr>
            <a:lvl9pPr lvl="8">
              <a:buNone/>
              <a:defRPr>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bg>
      <p:bgPr>
        <a:solidFill>
          <a:schemeClr val="dk1"/>
        </a:solidFill>
      </p:bgPr>
    </p:bg>
    <p:spTree>
      <p:nvGrpSpPr>
        <p:cNvPr id="69" name="Shape 69"/>
        <p:cNvGrpSpPr/>
        <p:nvPr/>
      </p:nvGrpSpPr>
      <p:grpSpPr>
        <a:xfrm>
          <a:off x="0" y="0"/>
          <a:ext cx="0" cy="0"/>
          <a:chOff x="0" y="0"/>
          <a:chExt cx="0" cy="0"/>
        </a:xfrm>
      </p:grpSpPr>
      <p:grpSp>
        <p:nvGrpSpPr>
          <p:cNvPr id="70" name="Google Shape;70;p11"/>
          <p:cNvGrpSpPr/>
          <p:nvPr/>
        </p:nvGrpSpPr>
        <p:grpSpPr>
          <a:xfrm>
            <a:off x="6098378" y="5"/>
            <a:ext cx="3045625" cy="2030570"/>
            <a:chOff x="6098378" y="5"/>
            <a:chExt cx="3045625" cy="2030570"/>
          </a:xfrm>
        </p:grpSpPr>
        <p:sp>
          <p:nvSpPr>
            <p:cNvPr id="71" name="Google Shape;71;p11"/>
            <p:cNvSpPr/>
            <p:nvPr/>
          </p:nvSpPr>
          <p:spPr>
            <a:xfrm>
              <a:off x="8128803" y="16"/>
              <a:ext cx="1015200" cy="10152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 name="Google Shape;72;p11"/>
            <p:cNvSpPr/>
            <p:nvPr/>
          </p:nvSpPr>
          <p:spPr>
            <a:xfrm flipH="1">
              <a:off x="7113463" y="5"/>
              <a:ext cx="1015200" cy="1015200"/>
            </a:xfrm>
            <a:prstGeom prst="rtTriangle">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 name="Google Shape;73;p11"/>
            <p:cNvSpPr/>
            <p:nvPr/>
          </p:nvSpPr>
          <p:spPr>
            <a:xfrm flipH="1" rot="10800000">
              <a:off x="7113588" y="107"/>
              <a:ext cx="1015200" cy="1015200"/>
            </a:xfrm>
            <a:prstGeom prst="rtTriangle">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 name="Google Shape;74;p11"/>
            <p:cNvSpPr/>
            <p:nvPr/>
          </p:nvSpPr>
          <p:spPr>
            <a:xfrm rot="10800000">
              <a:off x="6098378" y="97"/>
              <a:ext cx="1015200" cy="1015200"/>
            </a:xfrm>
            <a:prstGeom prst="rtTriangl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 name="Google Shape;75;p11"/>
            <p:cNvSpPr/>
            <p:nvPr/>
          </p:nvSpPr>
          <p:spPr>
            <a:xfrm rot="10800000">
              <a:off x="8128789" y="1015375"/>
              <a:ext cx="1015200" cy="1015200"/>
            </a:xfrm>
            <a:prstGeom prst="rtTriangle">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6" name="Google Shape;76;p11"/>
          <p:cNvSpPr txBox="1"/>
          <p:nvPr>
            <p:ph hasCustomPrompt="1" type="title"/>
          </p:nvPr>
        </p:nvSpPr>
        <p:spPr>
          <a:xfrm>
            <a:off x="311700" y="1256050"/>
            <a:ext cx="8520600" cy="2030700"/>
          </a:xfrm>
          <a:prstGeom prst="rect">
            <a:avLst/>
          </a:prstGeom>
        </p:spPr>
        <p:txBody>
          <a:bodyPr anchorCtr="0" anchor="b" bIns="91425" lIns="91425" spcFirstLastPara="1" rIns="91425" wrap="square" tIns="91425">
            <a:normAutofit/>
          </a:bodyPr>
          <a:lstStyle>
            <a:lvl1pPr lvl="0" algn="ctr">
              <a:spcBef>
                <a:spcPts val="0"/>
              </a:spcBef>
              <a:spcAft>
                <a:spcPts val="0"/>
              </a:spcAft>
              <a:buClr>
                <a:schemeClr val="lt1"/>
              </a:buClr>
              <a:buSzPts val="12000"/>
              <a:buNone/>
              <a:defRPr sz="12000">
                <a:solidFill>
                  <a:schemeClr val="lt1"/>
                </a:solidFill>
              </a:defRPr>
            </a:lvl1pPr>
            <a:lvl2pPr lvl="1" algn="ctr">
              <a:spcBef>
                <a:spcPts val="0"/>
              </a:spcBef>
              <a:spcAft>
                <a:spcPts val="0"/>
              </a:spcAft>
              <a:buClr>
                <a:schemeClr val="lt1"/>
              </a:buClr>
              <a:buSzPts val="12000"/>
              <a:buNone/>
              <a:defRPr sz="12000">
                <a:solidFill>
                  <a:schemeClr val="lt1"/>
                </a:solidFill>
              </a:defRPr>
            </a:lvl2pPr>
            <a:lvl3pPr lvl="2" algn="ctr">
              <a:spcBef>
                <a:spcPts val="0"/>
              </a:spcBef>
              <a:spcAft>
                <a:spcPts val="0"/>
              </a:spcAft>
              <a:buClr>
                <a:schemeClr val="lt1"/>
              </a:buClr>
              <a:buSzPts val="12000"/>
              <a:buNone/>
              <a:defRPr sz="12000">
                <a:solidFill>
                  <a:schemeClr val="lt1"/>
                </a:solidFill>
              </a:defRPr>
            </a:lvl3pPr>
            <a:lvl4pPr lvl="3" algn="ctr">
              <a:spcBef>
                <a:spcPts val="0"/>
              </a:spcBef>
              <a:spcAft>
                <a:spcPts val="0"/>
              </a:spcAft>
              <a:buClr>
                <a:schemeClr val="lt1"/>
              </a:buClr>
              <a:buSzPts val="12000"/>
              <a:buNone/>
              <a:defRPr sz="12000">
                <a:solidFill>
                  <a:schemeClr val="lt1"/>
                </a:solidFill>
              </a:defRPr>
            </a:lvl4pPr>
            <a:lvl5pPr lvl="4" algn="ctr">
              <a:spcBef>
                <a:spcPts val="0"/>
              </a:spcBef>
              <a:spcAft>
                <a:spcPts val="0"/>
              </a:spcAft>
              <a:buClr>
                <a:schemeClr val="lt1"/>
              </a:buClr>
              <a:buSzPts val="12000"/>
              <a:buNone/>
              <a:defRPr sz="12000">
                <a:solidFill>
                  <a:schemeClr val="lt1"/>
                </a:solidFill>
              </a:defRPr>
            </a:lvl5pPr>
            <a:lvl6pPr lvl="5" algn="ctr">
              <a:spcBef>
                <a:spcPts val="0"/>
              </a:spcBef>
              <a:spcAft>
                <a:spcPts val="0"/>
              </a:spcAft>
              <a:buClr>
                <a:schemeClr val="lt1"/>
              </a:buClr>
              <a:buSzPts val="12000"/>
              <a:buNone/>
              <a:defRPr sz="12000">
                <a:solidFill>
                  <a:schemeClr val="lt1"/>
                </a:solidFill>
              </a:defRPr>
            </a:lvl6pPr>
            <a:lvl7pPr lvl="6" algn="ctr">
              <a:spcBef>
                <a:spcPts val="0"/>
              </a:spcBef>
              <a:spcAft>
                <a:spcPts val="0"/>
              </a:spcAft>
              <a:buClr>
                <a:schemeClr val="lt1"/>
              </a:buClr>
              <a:buSzPts val="12000"/>
              <a:buNone/>
              <a:defRPr sz="12000">
                <a:solidFill>
                  <a:schemeClr val="lt1"/>
                </a:solidFill>
              </a:defRPr>
            </a:lvl7pPr>
            <a:lvl8pPr lvl="7" algn="ctr">
              <a:spcBef>
                <a:spcPts val="0"/>
              </a:spcBef>
              <a:spcAft>
                <a:spcPts val="0"/>
              </a:spcAft>
              <a:buClr>
                <a:schemeClr val="lt1"/>
              </a:buClr>
              <a:buSzPts val="12000"/>
              <a:buNone/>
              <a:defRPr sz="12000">
                <a:solidFill>
                  <a:schemeClr val="lt1"/>
                </a:solidFill>
              </a:defRPr>
            </a:lvl8pPr>
            <a:lvl9pPr lvl="8" algn="ctr">
              <a:spcBef>
                <a:spcPts val="0"/>
              </a:spcBef>
              <a:spcAft>
                <a:spcPts val="0"/>
              </a:spcAft>
              <a:buClr>
                <a:schemeClr val="lt1"/>
              </a:buClr>
              <a:buSzPts val="12000"/>
              <a:buNone/>
              <a:defRPr sz="12000">
                <a:solidFill>
                  <a:schemeClr val="lt1"/>
                </a:solidFill>
              </a:defRPr>
            </a:lvl9pPr>
          </a:lstStyle>
          <a:p>
            <a:r>
              <a:t>xx%</a:t>
            </a:r>
          </a:p>
        </p:txBody>
      </p:sp>
      <p:sp>
        <p:nvSpPr>
          <p:cNvPr id="77" name="Google Shape;77;p11"/>
          <p:cNvSpPr txBox="1"/>
          <p:nvPr>
            <p:ph idx="1" type="body"/>
          </p:nvPr>
        </p:nvSpPr>
        <p:spPr>
          <a:xfrm>
            <a:off x="311700" y="3369225"/>
            <a:ext cx="8520600" cy="12819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Clr>
                <a:schemeClr val="lt1"/>
              </a:buClr>
              <a:buSzPts val="1800"/>
              <a:buChar char="●"/>
              <a:defRPr>
                <a:solidFill>
                  <a:schemeClr val="lt1"/>
                </a:solidFill>
              </a:defRPr>
            </a:lvl1pPr>
            <a:lvl2pPr indent="-317500" lvl="1" marL="914400" algn="ctr">
              <a:spcBef>
                <a:spcPts val="0"/>
              </a:spcBef>
              <a:spcAft>
                <a:spcPts val="0"/>
              </a:spcAft>
              <a:buClr>
                <a:schemeClr val="lt1"/>
              </a:buClr>
              <a:buSzPts val="1400"/>
              <a:buChar char="○"/>
              <a:defRPr>
                <a:solidFill>
                  <a:schemeClr val="lt1"/>
                </a:solidFill>
              </a:defRPr>
            </a:lvl2pPr>
            <a:lvl3pPr indent="-317500" lvl="2" marL="1371600" algn="ctr">
              <a:spcBef>
                <a:spcPts val="0"/>
              </a:spcBef>
              <a:spcAft>
                <a:spcPts val="0"/>
              </a:spcAft>
              <a:buClr>
                <a:schemeClr val="lt1"/>
              </a:buClr>
              <a:buSzPts val="1400"/>
              <a:buChar char="■"/>
              <a:defRPr>
                <a:solidFill>
                  <a:schemeClr val="lt1"/>
                </a:solidFill>
              </a:defRPr>
            </a:lvl3pPr>
            <a:lvl4pPr indent="-317500" lvl="3" marL="1828800" algn="ctr">
              <a:spcBef>
                <a:spcPts val="0"/>
              </a:spcBef>
              <a:spcAft>
                <a:spcPts val="0"/>
              </a:spcAft>
              <a:buClr>
                <a:schemeClr val="lt1"/>
              </a:buClr>
              <a:buSzPts val="1400"/>
              <a:buChar char="●"/>
              <a:defRPr>
                <a:solidFill>
                  <a:schemeClr val="lt1"/>
                </a:solidFill>
              </a:defRPr>
            </a:lvl4pPr>
            <a:lvl5pPr indent="-317500" lvl="4" marL="2286000" algn="ctr">
              <a:spcBef>
                <a:spcPts val="0"/>
              </a:spcBef>
              <a:spcAft>
                <a:spcPts val="0"/>
              </a:spcAft>
              <a:buClr>
                <a:schemeClr val="lt1"/>
              </a:buClr>
              <a:buSzPts val="1400"/>
              <a:buChar char="○"/>
              <a:defRPr>
                <a:solidFill>
                  <a:schemeClr val="lt1"/>
                </a:solidFill>
              </a:defRPr>
            </a:lvl5pPr>
            <a:lvl6pPr indent="-317500" lvl="5" marL="2743200" algn="ctr">
              <a:spcBef>
                <a:spcPts val="0"/>
              </a:spcBef>
              <a:spcAft>
                <a:spcPts val="0"/>
              </a:spcAft>
              <a:buClr>
                <a:schemeClr val="lt1"/>
              </a:buClr>
              <a:buSzPts val="1400"/>
              <a:buChar char="■"/>
              <a:defRPr>
                <a:solidFill>
                  <a:schemeClr val="lt1"/>
                </a:solidFill>
              </a:defRPr>
            </a:lvl6pPr>
            <a:lvl7pPr indent="-317500" lvl="6" marL="3200400" algn="ctr">
              <a:spcBef>
                <a:spcPts val="0"/>
              </a:spcBef>
              <a:spcAft>
                <a:spcPts val="0"/>
              </a:spcAft>
              <a:buClr>
                <a:schemeClr val="lt1"/>
              </a:buClr>
              <a:buSzPts val="1400"/>
              <a:buChar char="●"/>
              <a:defRPr>
                <a:solidFill>
                  <a:schemeClr val="lt1"/>
                </a:solidFill>
              </a:defRPr>
            </a:lvl7pPr>
            <a:lvl8pPr indent="-317500" lvl="7" marL="3657600" algn="ctr">
              <a:spcBef>
                <a:spcPts val="0"/>
              </a:spcBef>
              <a:spcAft>
                <a:spcPts val="0"/>
              </a:spcAft>
              <a:buClr>
                <a:schemeClr val="lt1"/>
              </a:buClr>
              <a:buSzPts val="1400"/>
              <a:buChar char="○"/>
              <a:defRPr>
                <a:solidFill>
                  <a:schemeClr val="lt1"/>
                </a:solidFill>
              </a:defRPr>
            </a:lvl8pPr>
            <a:lvl9pPr indent="-317500" lvl="8" marL="4114800" algn="ctr">
              <a:spcBef>
                <a:spcPts val="0"/>
              </a:spcBef>
              <a:spcAft>
                <a:spcPts val="0"/>
              </a:spcAft>
              <a:buClr>
                <a:schemeClr val="lt1"/>
              </a:buClr>
              <a:buSzPts val="1400"/>
              <a:buChar char="■"/>
              <a:defRPr>
                <a:solidFill>
                  <a:schemeClr val="lt1"/>
                </a:solidFill>
              </a:defRPr>
            </a:lvl9pPr>
          </a:lstStyle>
          <a:p/>
        </p:txBody>
      </p:sp>
      <p:sp>
        <p:nvSpPr>
          <p:cNvPr id="78" name="Google Shape;78;p11"/>
          <p:cNvSpPr txBox="1"/>
          <p:nvPr>
            <p:ph idx="12" type="sldNum"/>
          </p:nvPr>
        </p:nvSpPr>
        <p:spPr>
          <a:xfrm>
            <a:off x="8460431" y="4651190"/>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79" name="Shape 79"/>
        <p:cNvGrpSpPr/>
        <p:nvPr/>
      </p:nvGrpSpPr>
      <p:grpSpPr>
        <a:xfrm>
          <a:off x="0" y="0"/>
          <a:ext cx="0" cy="0"/>
          <a:chOff x="0" y="0"/>
          <a:chExt cx="0" cy="0"/>
        </a:xfrm>
      </p:grpSpPr>
      <p:sp>
        <p:nvSpPr>
          <p:cNvPr id="80" name="Google Shape;80;p12"/>
          <p:cNvSpPr txBox="1"/>
          <p:nvPr>
            <p:ph idx="12" type="sldNum"/>
          </p:nvPr>
        </p:nvSpPr>
        <p:spPr>
          <a:xfrm>
            <a:off x="8460431" y="4651190"/>
            <a:ext cx="548700" cy="393600"/>
          </a:xfrm>
          <a:prstGeom prst="rect">
            <a:avLst/>
          </a:prstGeom>
        </p:spPr>
        <p:txBody>
          <a:bodyPr anchorCtr="0" anchor="ctr" bIns="91425" lIns="91425" spcFirstLastPara="1" rIns="91425" wrap="square" tIns="91425">
            <a:normAutofit/>
          </a:bodyPr>
          <a:lstStyle>
            <a:lvl1pPr lvl="0">
              <a:buNone/>
              <a:defRPr>
                <a:solidFill>
                  <a:schemeClr val="dk2"/>
                </a:solidFill>
              </a:defRPr>
            </a:lvl1pPr>
            <a:lvl2pPr lvl="1">
              <a:buNone/>
              <a:defRPr>
                <a:solidFill>
                  <a:schemeClr val="dk2"/>
                </a:solidFill>
              </a:defRPr>
            </a:lvl2pPr>
            <a:lvl3pPr lvl="2">
              <a:buNone/>
              <a:defRPr>
                <a:solidFill>
                  <a:schemeClr val="dk2"/>
                </a:solidFill>
              </a:defRPr>
            </a:lvl3pPr>
            <a:lvl4pPr lvl="3">
              <a:buNone/>
              <a:defRPr>
                <a:solidFill>
                  <a:schemeClr val="dk2"/>
                </a:solidFill>
              </a:defRPr>
            </a:lvl4pPr>
            <a:lvl5pPr lvl="4">
              <a:buNone/>
              <a:defRPr>
                <a:solidFill>
                  <a:schemeClr val="dk2"/>
                </a:solidFill>
              </a:defRPr>
            </a:lvl5pPr>
            <a:lvl6pPr lvl="5">
              <a:buNone/>
              <a:defRPr>
                <a:solidFill>
                  <a:schemeClr val="dk2"/>
                </a:solidFill>
              </a:defRPr>
            </a:lvl6pPr>
            <a:lvl7pPr lvl="6">
              <a:buNone/>
              <a:defRPr>
                <a:solidFill>
                  <a:schemeClr val="dk2"/>
                </a:solidFill>
              </a:defRPr>
            </a:lvl7pPr>
            <a:lvl8pPr lvl="7">
              <a:buNone/>
              <a:defRPr>
                <a:solidFill>
                  <a:schemeClr val="dk2"/>
                </a:solidFill>
              </a:defRPr>
            </a:lvl8pPr>
            <a:lvl9pPr lvl="8">
              <a:buNone/>
              <a:defRPr>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geometric">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10000"/>
            <a:ext cx="8520600" cy="6078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1pPr>
            <a:lvl2pPr lvl="1">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2pPr>
            <a:lvl3pPr lvl="2">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3pPr>
            <a:lvl4pPr lvl="3">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4pPr>
            <a:lvl5pPr lvl="4">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5pPr>
            <a:lvl6pPr lvl="5">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6pPr>
            <a:lvl7pPr lvl="6">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7pPr>
            <a:lvl8pPr lvl="7">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8pPr>
            <a:lvl9pPr lvl="8">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9pPr>
          </a:lstStyle>
          <a:p/>
        </p:txBody>
      </p:sp>
      <p:sp>
        <p:nvSpPr>
          <p:cNvPr id="7" name="Google Shape;7;p1"/>
          <p:cNvSpPr txBox="1"/>
          <p:nvPr>
            <p:ph idx="1" type="body"/>
          </p:nvPr>
        </p:nvSpPr>
        <p:spPr>
          <a:xfrm>
            <a:off x="311700" y="1229875"/>
            <a:ext cx="8520600" cy="33390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Font typeface="Roboto"/>
              <a:buChar char="●"/>
              <a:defRPr sz="1800">
                <a:solidFill>
                  <a:schemeClr val="dk2"/>
                </a:solidFill>
                <a:latin typeface="Roboto"/>
                <a:ea typeface="Roboto"/>
                <a:cs typeface="Roboto"/>
                <a:sym typeface="Roboto"/>
              </a:defRPr>
            </a:lvl1pPr>
            <a:lvl2pPr indent="-317500" lvl="1" marL="914400">
              <a:lnSpc>
                <a:spcPct val="115000"/>
              </a:lnSpc>
              <a:spcBef>
                <a:spcPts val="0"/>
              </a:spcBef>
              <a:spcAft>
                <a:spcPts val="0"/>
              </a:spcAft>
              <a:buClr>
                <a:schemeClr val="dk2"/>
              </a:buClr>
              <a:buSzPts val="1400"/>
              <a:buFont typeface="Roboto"/>
              <a:buChar char="○"/>
              <a:defRPr>
                <a:solidFill>
                  <a:schemeClr val="dk2"/>
                </a:solidFill>
                <a:latin typeface="Roboto"/>
                <a:ea typeface="Roboto"/>
                <a:cs typeface="Roboto"/>
                <a:sym typeface="Roboto"/>
              </a:defRPr>
            </a:lvl2pPr>
            <a:lvl3pPr indent="-317500" lvl="2" marL="1371600">
              <a:lnSpc>
                <a:spcPct val="115000"/>
              </a:lnSpc>
              <a:spcBef>
                <a:spcPts val="0"/>
              </a:spcBef>
              <a:spcAft>
                <a:spcPts val="0"/>
              </a:spcAft>
              <a:buClr>
                <a:schemeClr val="dk2"/>
              </a:buClr>
              <a:buSzPts val="1400"/>
              <a:buFont typeface="Roboto"/>
              <a:buChar char="■"/>
              <a:defRPr>
                <a:solidFill>
                  <a:schemeClr val="dk2"/>
                </a:solidFill>
                <a:latin typeface="Roboto"/>
                <a:ea typeface="Roboto"/>
                <a:cs typeface="Roboto"/>
                <a:sym typeface="Roboto"/>
              </a:defRPr>
            </a:lvl3pPr>
            <a:lvl4pPr indent="-317500" lvl="3" marL="1828800">
              <a:lnSpc>
                <a:spcPct val="115000"/>
              </a:lnSpc>
              <a:spcBef>
                <a:spcPts val="0"/>
              </a:spcBef>
              <a:spcAft>
                <a:spcPts val="0"/>
              </a:spcAft>
              <a:buClr>
                <a:schemeClr val="dk2"/>
              </a:buClr>
              <a:buSzPts val="1400"/>
              <a:buFont typeface="Roboto"/>
              <a:buChar char="●"/>
              <a:defRPr>
                <a:solidFill>
                  <a:schemeClr val="dk2"/>
                </a:solidFill>
                <a:latin typeface="Roboto"/>
                <a:ea typeface="Roboto"/>
                <a:cs typeface="Roboto"/>
                <a:sym typeface="Roboto"/>
              </a:defRPr>
            </a:lvl4pPr>
            <a:lvl5pPr indent="-317500" lvl="4" marL="2286000">
              <a:lnSpc>
                <a:spcPct val="115000"/>
              </a:lnSpc>
              <a:spcBef>
                <a:spcPts val="0"/>
              </a:spcBef>
              <a:spcAft>
                <a:spcPts val="0"/>
              </a:spcAft>
              <a:buClr>
                <a:schemeClr val="dk2"/>
              </a:buClr>
              <a:buSzPts val="1400"/>
              <a:buFont typeface="Roboto"/>
              <a:buChar char="○"/>
              <a:defRPr>
                <a:solidFill>
                  <a:schemeClr val="dk2"/>
                </a:solidFill>
                <a:latin typeface="Roboto"/>
                <a:ea typeface="Roboto"/>
                <a:cs typeface="Roboto"/>
                <a:sym typeface="Roboto"/>
              </a:defRPr>
            </a:lvl5pPr>
            <a:lvl6pPr indent="-317500" lvl="5" marL="2743200">
              <a:lnSpc>
                <a:spcPct val="115000"/>
              </a:lnSpc>
              <a:spcBef>
                <a:spcPts val="0"/>
              </a:spcBef>
              <a:spcAft>
                <a:spcPts val="0"/>
              </a:spcAft>
              <a:buClr>
                <a:schemeClr val="dk2"/>
              </a:buClr>
              <a:buSzPts val="1400"/>
              <a:buFont typeface="Roboto"/>
              <a:buChar char="■"/>
              <a:defRPr>
                <a:solidFill>
                  <a:schemeClr val="dk2"/>
                </a:solidFill>
                <a:latin typeface="Roboto"/>
                <a:ea typeface="Roboto"/>
                <a:cs typeface="Roboto"/>
                <a:sym typeface="Roboto"/>
              </a:defRPr>
            </a:lvl6pPr>
            <a:lvl7pPr indent="-317500" lvl="6" marL="3200400">
              <a:lnSpc>
                <a:spcPct val="115000"/>
              </a:lnSpc>
              <a:spcBef>
                <a:spcPts val="0"/>
              </a:spcBef>
              <a:spcAft>
                <a:spcPts val="0"/>
              </a:spcAft>
              <a:buClr>
                <a:schemeClr val="dk2"/>
              </a:buClr>
              <a:buSzPts val="1400"/>
              <a:buFont typeface="Roboto"/>
              <a:buChar char="●"/>
              <a:defRPr>
                <a:solidFill>
                  <a:schemeClr val="dk2"/>
                </a:solidFill>
                <a:latin typeface="Roboto"/>
                <a:ea typeface="Roboto"/>
                <a:cs typeface="Roboto"/>
                <a:sym typeface="Roboto"/>
              </a:defRPr>
            </a:lvl7pPr>
            <a:lvl8pPr indent="-317500" lvl="7" marL="3657600">
              <a:lnSpc>
                <a:spcPct val="115000"/>
              </a:lnSpc>
              <a:spcBef>
                <a:spcPts val="0"/>
              </a:spcBef>
              <a:spcAft>
                <a:spcPts val="0"/>
              </a:spcAft>
              <a:buClr>
                <a:schemeClr val="dk2"/>
              </a:buClr>
              <a:buSzPts val="1400"/>
              <a:buFont typeface="Roboto"/>
              <a:buChar char="○"/>
              <a:defRPr>
                <a:solidFill>
                  <a:schemeClr val="dk2"/>
                </a:solidFill>
                <a:latin typeface="Roboto"/>
                <a:ea typeface="Roboto"/>
                <a:cs typeface="Roboto"/>
                <a:sym typeface="Roboto"/>
              </a:defRPr>
            </a:lvl8pPr>
            <a:lvl9pPr indent="-317500" lvl="8" marL="4114800">
              <a:lnSpc>
                <a:spcPct val="115000"/>
              </a:lnSpc>
              <a:spcBef>
                <a:spcPts val="0"/>
              </a:spcBef>
              <a:spcAft>
                <a:spcPts val="0"/>
              </a:spcAft>
              <a:buClr>
                <a:schemeClr val="dk2"/>
              </a:buClr>
              <a:buSzPts val="1400"/>
              <a:buFont typeface="Roboto"/>
              <a:buChar char="■"/>
              <a:defRPr>
                <a:solidFill>
                  <a:schemeClr val="dk2"/>
                </a:solidFill>
                <a:latin typeface="Roboto"/>
                <a:ea typeface="Roboto"/>
                <a:cs typeface="Roboto"/>
                <a:sym typeface="Roboto"/>
              </a:defRPr>
            </a:lvl9pPr>
          </a:lstStyle>
          <a:p/>
        </p:txBody>
      </p:sp>
      <p:sp>
        <p:nvSpPr>
          <p:cNvPr id="8" name="Google Shape;8;p1"/>
          <p:cNvSpPr txBox="1"/>
          <p:nvPr>
            <p:ph idx="12" type="sldNum"/>
          </p:nvPr>
        </p:nvSpPr>
        <p:spPr>
          <a:xfrm>
            <a:off x="8460431" y="4651190"/>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lt1"/>
                </a:solidFill>
                <a:latin typeface="Roboto"/>
                <a:ea typeface="Roboto"/>
                <a:cs typeface="Roboto"/>
                <a:sym typeface="Roboto"/>
              </a:defRPr>
            </a:lvl1pPr>
            <a:lvl2pPr lvl="1" algn="r">
              <a:buNone/>
              <a:defRPr sz="1000">
                <a:solidFill>
                  <a:schemeClr val="lt1"/>
                </a:solidFill>
                <a:latin typeface="Roboto"/>
                <a:ea typeface="Roboto"/>
                <a:cs typeface="Roboto"/>
                <a:sym typeface="Roboto"/>
              </a:defRPr>
            </a:lvl2pPr>
            <a:lvl3pPr lvl="2" algn="r">
              <a:buNone/>
              <a:defRPr sz="1000">
                <a:solidFill>
                  <a:schemeClr val="lt1"/>
                </a:solidFill>
                <a:latin typeface="Roboto"/>
                <a:ea typeface="Roboto"/>
                <a:cs typeface="Roboto"/>
                <a:sym typeface="Roboto"/>
              </a:defRPr>
            </a:lvl3pPr>
            <a:lvl4pPr lvl="3" algn="r">
              <a:buNone/>
              <a:defRPr sz="1000">
                <a:solidFill>
                  <a:schemeClr val="lt1"/>
                </a:solidFill>
                <a:latin typeface="Roboto"/>
                <a:ea typeface="Roboto"/>
                <a:cs typeface="Roboto"/>
                <a:sym typeface="Roboto"/>
              </a:defRPr>
            </a:lvl4pPr>
            <a:lvl5pPr lvl="4" algn="r">
              <a:buNone/>
              <a:defRPr sz="1000">
                <a:solidFill>
                  <a:schemeClr val="lt1"/>
                </a:solidFill>
                <a:latin typeface="Roboto"/>
                <a:ea typeface="Roboto"/>
                <a:cs typeface="Roboto"/>
                <a:sym typeface="Roboto"/>
              </a:defRPr>
            </a:lvl5pPr>
            <a:lvl6pPr lvl="5" algn="r">
              <a:buNone/>
              <a:defRPr sz="1000">
                <a:solidFill>
                  <a:schemeClr val="lt1"/>
                </a:solidFill>
                <a:latin typeface="Roboto"/>
                <a:ea typeface="Roboto"/>
                <a:cs typeface="Roboto"/>
                <a:sym typeface="Roboto"/>
              </a:defRPr>
            </a:lvl6pPr>
            <a:lvl7pPr lvl="6" algn="r">
              <a:buNone/>
              <a:defRPr sz="1000">
                <a:solidFill>
                  <a:schemeClr val="lt1"/>
                </a:solidFill>
                <a:latin typeface="Roboto"/>
                <a:ea typeface="Roboto"/>
                <a:cs typeface="Roboto"/>
                <a:sym typeface="Roboto"/>
              </a:defRPr>
            </a:lvl7pPr>
            <a:lvl8pPr lvl="7" algn="r">
              <a:buNone/>
              <a:defRPr sz="1000">
                <a:solidFill>
                  <a:schemeClr val="lt1"/>
                </a:solidFill>
                <a:latin typeface="Roboto"/>
                <a:ea typeface="Roboto"/>
                <a:cs typeface="Roboto"/>
                <a:sym typeface="Roboto"/>
              </a:defRPr>
            </a:lvl8pPr>
            <a:lvl9pPr lvl="8" algn="r">
              <a:buNone/>
              <a:defRPr sz="1000">
                <a:solidFill>
                  <a:schemeClr val="lt1"/>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7.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hyperlink" Target="http://www.youtube.com/watch?v=myWeL6oBjm8" TargetMode="External"/><Relationship Id="rId4" Type="http://schemas.openxmlformats.org/officeDocument/2006/relationships/image" Target="../media/image21.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hyperlink" Target="http://www.youtube.com/watch?v=F-LtA2yEjbk" TargetMode="External"/><Relationship Id="rId4" Type="http://schemas.openxmlformats.org/officeDocument/2006/relationships/image" Target="../media/image22.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hyperlink" Target="http://www.youtube.com/watch?v=YeeRxsDcgQg" TargetMode="External"/><Relationship Id="rId4" Type="http://schemas.openxmlformats.org/officeDocument/2006/relationships/image" Target="../media/image14.jpg"/><Relationship Id="rId5" Type="http://schemas.openxmlformats.org/officeDocument/2006/relationships/image" Target="../media/image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hyperlink" Target="http://www.youtube.com/watch?v=-WcHPFUwd6U" TargetMode="External"/><Relationship Id="rId4" Type="http://schemas.openxmlformats.org/officeDocument/2006/relationships/image" Target="../media/image26.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hyperlink" Target="http://www.youtube.com/watch?v=TJNw9IYUgnM" TargetMode="External"/><Relationship Id="rId4" Type="http://schemas.openxmlformats.org/officeDocument/2006/relationships/image" Target="../media/image13.jpg"/><Relationship Id="rId5" Type="http://schemas.openxmlformats.org/officeDocument/2006/relationships/image" Target="../media/image4.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hyperlink" Target="https://www.internationalwomensday.com/about" TargetMode="External"/><Relationship Id="rId4" Type="http://schemas.openxmlformats.org/officeDocument/2006/relationships/hyperlink" Target="http://www.youtube.com/watch?v=0PzWnljCpL0" TargetMode="External"/><Relationship Id="rId5" Type="http://schemas.openxmlformats.org/officeDocument/2006/relationships/image" Target="../media/image1.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hyperlink" Target="http://www.youtube.com/watch?v=OI6jPnjMJIE" TargetMode="External"/><Relationship Id="rId4" Type="http://schemas.openxmlformats.org/officeDocument/2006/relationships/image" Target="../media/image3.jpg"/><Relationship Id="rId5" Type="http://schemas.openxmlformats.org/officeDocument/2006/relationships/image" Target="../media/image1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hyperlink" Target="http://www.youtube.com/watch?v=waR-x6WZar4" TargetMode="External"/><Relationship Id="rId4" Type="http://schemas.openxmlformats.org/officeDocument/2006/relationships/image" Target="../media/image12.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hyperlink" Target="http://www.youtube.com/watch?v=GXDICdqMF9k" TargetMode="External"/><Relationship Id="rId4" Type="http://schemas.openxmlformats.org/officeDocument/2006/relationships/image" Target="../media/image15.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hyperlink" Target="http://www.youtube.com/watch?v=ZnE5C-U_qEY" TargetMode="External"/><Relationship Id="rId4" Type="http://schemas.openxmlformats.org/officeDocument/2006/relationships/image" Target="../media/image9.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19.jpg"/><Relationship Id="rId4" Type="http://schemas.openxmlformats.org/officeDocument/2006/relationships/hyperlink" Target="http://www.youtube.com/watch?v=rHvCQEr_ETk" TargetMode="External"/><Relationship Id="rId5" Type="http://schemas.openxmlformats.org/officeDocument/2006/relationships/image" Target="../media/image10.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8.jpg"/><Relationship Id="rId4" Type="http://schemas.openxmlformats.org/officeDocument/2006/relationships/hyperlink" Target="http://www.youtube.com/watch?v=h5KNQ1xciMQ" TargetMode="External"/><Relationship Id="rId5" Type="http://schemas.openxmlformats.org/officeDocument/2006/relationships/image" Target="../media/image7.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hyperlink" Target="http://www.youtube.com/watch?v=YPW6GIq5PN4" TargetMode="External"/><Relationship Id="rId4" Type="http://schemas.openxmlformats.org/officeDocument/2006/relationships/image" Target="../media/image5.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hyperlink" Target="http://www.youtube.com/watch?v=LTFNkByFKmw" TargetMode="External"/><Relationship Id="rId4" Type="http://schemas.openxmlformats.org/officeDocument/2006/relationships/image" Target="../media/image6.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hyperlink" Target="http://www.youtube.com/watch?v=f4S5EK79lF4" TargetMode="External"/><Relationship Id="rId4" Type="http://schemas.openxmlformats.org/officeDocument/2006/relationships/image" Target="../media/image11.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18.jpg"/><Relationship Id="rId4" Type="http://schemas.openxmlformats.org/officeDocument/2006/relationships/hyperlink" Target="http://www.youtube.com/watch?v=YSPB_mmvyNw" TargetMode="External"/><Relationship Id="rId5" Type="http://schemas.openxmlformats.org/officeDocument/2006/relationships/image" Target="../media/image20.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hyperlink" Target="http://www.youtube.com/watch?v=7WToD62MOjg" TargetMode="External"/><Relationship Id="rId4" Type="http://schemas.openxmlformats.org/officeDocument/2006/relationships/image" Target="../media/image29.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hyperlink" Target="http://www.youtube.com/watch?v=v7v1hIkYH24" TargetMode="External"/><Relationship Id="rId4" Type="http://schemas.openxmlformats.org/officeDocument/2006/relationships/image" Target="../media/image24.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hyperlink" Target="http://www.youtube.com/watch?v=nI0QWpuGTwg" TargetMode="External"/><Relationship Id="rId4" Type="http://schemas.openxmlformats.org/officeDocument/2006/relationships/image" Target="../media/image28.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hyperlink" Target="https://www.nps.gov/deva/index.htm" TargetMode="External"/><Relationship Id="rId4" Type="http://schemas.openxmlformats.org/officeDocument/2006/relationships/hyperlink" Target="http://parks.nv.gov/parks/cathedral-gorge" TargetMode="External"/><Relationship Id="rId5" Type="http://schemas.openxmlformats.org/officeDocument/2006/relationships/hyperlink" Target="https://www.nps.gov/grba/index.htm" TargetMode="External"/><Relationship Id="rId6" Type="http://schemas.openxmlformats.org/officeDocument/2006/relationships/hyperlink" Target="http://www.youtube.com/watch?v=2YpWF8UMoBQ" TargetMode="External"/><Relationship Id="rId7" Type="http://schemas.openxmlformats.org/officeDocument/2006/relationships/image" Target="../media/image25.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 Id="rId3" Type="http://schemas.openxmlformats.org/officeDocument/2006/relationships/hyperlink" Target="http://www.youtube.com/watch?v=AY6FDIec6-Y" TargetMode="External"/><Relationship Id="rId4" Type="http://schemas.openxmlformats.org/officeDocument/2006/relationships/image" Target="../media/image23.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 Id="rId3" Type="http://schemas.openxmlformats.org/officeDocument/2006/relationships/hyperlink" Target="http://www.youtube.com/watch?v=G5AhtTuSnIA" TargetMode="External"/><Relationship Id="rId4" Type="http://schemas.openxmlformats.org/officeDocument/2006/relationships/image" Target="../media/image27.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 name="Shape 84"/>
        <p:cNvGrpSpPr/>
        <p:nvPr/>
      </p:nvGrpSpPr>
      <p:grpSpPr>
        <a:xfrm>
          <a:off x="0" y="0"/>
          <a:ext cx="0" cy="0"/>
          <a:chOff x="0" y="0"/>
          <a:chExt cx="0" cy="0"/>
        </a:xfrm>
      </p:grpSpPr>
      <p:sp>
        <p:nvSpPr>
          <p:cNvPr id="85" name="Google Shape;85;p13"/>
          <p:cNvSpPr txBox="1"/>
          <p:nvPr>
            <p:ph type="ctrTitle"/>
          </p:nvPr>
        </p:nvSpPr>
        <p:spPr>
          <a:xfrm>
            <a:off x="598100" y="1775222"/>
            <a:ext cx="8222100" cy="8388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
              <a:t>March National Days! </a:t>
            </a:r>
            <a:endParaRPr/>
          </a:p>
        </p:txBody>
      </p:sp>
      <p:sp>
        <p:nvSpPr>
          <p:cNvPr id="86" name="Google Shape;86;p13"/>
          <p:cNvSpPr txBox="1"/>
          <p:nvPr>
            <p:ph idx="1" type="subTitle"/>
          </p:nvPr>
        </p:nvSpPr>
        <p:spPr>
          <a:xfrm>
            <a:off x="598088" y="2715913"/>
            <a:ext cx="8222100" cy="432900"/>
          </a:xfrm>
          <a:prstGeom prst="rect">
            <a:avLst/>
          </a:prstGeom>
        </p:spPr>
        <p:txBody>
          <a:bodyPr anchorCtr="0" anchor="t" bIns="91425" lIns="91425" spcFirstLastPara="1" rIns="91425" wrap="square" tIns="91425">
            <a:normAutofit fontScale="92500" lnSpcReduction="20000"/>
          </a:bodyPr>
          <a:lstStyle/>
          <a:p>
            <a:pPr indent="0" lvl="0" marL="0" rtl="0" algn="l">
              <a:spcBef>
                <a:spcPts val="0"/>
              </a:spcBef>
              <a:spcAft>
                <a:spcPts val="0"/>
              </a:spcAft>
              <a:buNone/>
            </a:pPr>
            <a:r>
              <a:rPr lang="en"/>
              <a:t>2022</a:t>
            </a:r>
            <a:endParaRPr/>
          </a:p>
        </p:txBody>
      </p:sp>
      <p:pic>
        <p:nvPicPr>
          <p:cNvPr id="87" name="Google Shape;87;p13"/>
          <p:cNvPicPr preferRelativeResize="0"/>
          <p:nvPr/>
        </p:nvPicPr>
        <p:blipFill>
          <a:blip r:embed="rId3">
            <a:alphaModFix/>
          </a:blip>
          <a:stretch>
            <a:fillRect/>
          </a:stretch>
        </p:blipFill>
        <p:spPr>
          <a:xfrm>
            <a:off x="5672950" y="2571750"/>
            <a:ext cx="2275175" cy="227517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 name="Shape 91"/>
        <p:cNvGrpSpPr/>
        <p:nvPr/>
      </p:nvGrpSpPr>
      <p:grpSpPr>
        <a:xfrm>
          <a:off x="0" y="0"/>
          <a:ext cx="0" cy="0"/>
          <a:chOff x="0" y="0"/>
          <a:chExt cx="0" cy="0"/>
        </a:xfrm>
      </p:grpSpPr>
      <p:sp>
        <p:nvSpPr>
          <p:cNvPr id="92" name="Google Shape;92;p14"/>
          <p:cNvSpPr txBox="1"/>
          <p:nvPr>
            <p:ph type="ctrTitle"/>
          </p:nvPr>
        </p:nvSpPr>
        <p:spPr>
          <a:xfrm>
            <a:off x="598100" y="238422"/>
            <a:ext cx="8222100" cy="838800"/>
          </a:xfrm>
          <a:prstGeom prst="rect">
            <a:avLst/>
          </a:prstGeom>
        </p:spPr>
        <p:txBody>
          <a:bodyPr anchorCtr="0" anchor="b" bIns="91425" lIns="91425" spcFirstLastPara="1" rIns="91425" wrap="square" tIns="91425">
            <a:noAutofit/>
          </a:bodyPr>
          <a:lstStyle/>
          <a:p>
            <a:pPr indent="0" lvl="0" marL="2286000" rtl="0" algn="l">
              <a:spcBef>
                <a:spcPts val="0"/>
              </a:spcBef>
              <a:spcAft>
                <a:spcPts val="0"/>
              </a:spcAft>
              <a:buNone/>
            </a:pPr>
            <a:r>
              <a:rPr lang="en" sz="5100"/>
              <a:t>March 1st </a:t>
            </a:r>
            <a:endParaRPr sz="5100"/>
          </a:p>
        </p:txBody>
      </p:sp>
      <p:sp>
        <p:nvSpPr>
          <p:cNvPr id="93" name="Google Shape;93;p14"/>
          <p:cNvSpPr txBox="1"/>
          <p:nvPr>
            <p:ph idx="1" type="subTitle"/>
          </p:nvPr>
        </p:nvSpPr>
        <p:spPr>
          <a:xfrm>
            <a:off x="556250" y="1077225"/>
            <a:ext cx="8137800" cy="534900"/>
          </a:xfrm>
          <a:prstGeom prst="rect">
            <a:avLst/>
          </a:prstGeom>
        </p:spPr>
        <p:txBody>
          <a:bodyPr anchorCtr="0" anchor="t" bIns="91425" lIns="91425" spcFirstLastPara="1" rIns="91425" wrap="square" tIns="91425">
            <a:normAutofit fontScale="25000" lnSpcReduction="20000"/>
          </a:bodyPr>
          <a:lstStyle/>
          <a:p>
            <a:pPr indent="0" lvl="0" marL="0" rtl="0" algn="l">
              <a:spcBef>
                <a:spcPts val="0"/>
              </a:spcBef>
              <a:spcAft>
                <a:spcPts val="0"/>
              </a:spcAft>
              <a:buNone/>
            </a:pPr>
            <a:r>
              <a:rPr lang="en"/>
              <a:t>					</a:t>
            </a:r>
            <a:r>
              <a:rPr lang="en" sz="10546"/>
              <a:t>	National Pig Day </a:t>
            </a:r>
            <a:endParaRPr sz="10546"/>
          </a:p>
          <a:p>
            <a:pPr indent="0" lvl="0" marL="0" rtl="0" algn="l">
              <a:spcBef>
                <a:spcPts val="0"/>
              </a:spcBef>
              <a:spcAft>
                <a:spcPts val="0"/>
              </a:spcAft>
              <a:buNone/>
            </a:pPr>
            <a:r>
              <a:t/>
            </a:r>
            <a:endParaRPr/>
          </a:p>
          <a:p>
            <a:pPr indent="0" lvl="0" marL="0" rtl="0" algn="l">
              <a:spcBef>
                <a:spcPts val="0"/>
              </a:spcBef>
              <a:spcAft>
                <a:spcPts val="0"/>
              </a:spcAft>
              <a:buNone/>
            </a:pPr>
            <a:r>
              <a:rPr lang="en"/>
              <a:t>	</a:t>
            </a:r>
            <a:endParaRPr/>
          </a:p>
        </p:txBody>
      </p:sp>
      <p:sp>
        <p:nvSpPr>
          <p:cNvPr id="94" name="Google Shape;94;p14"/>
          <p:cNvSpPr txBox="1"/>
          <p:nvPr/>
        </p:nvSpPr>
        <p:spPr>
          <a:xfrm>
            <a:off x="142700" y="1612125"/>
            <a:ext cx="3688500" cy="3417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550"/>
              <a:t>National Pig Day, observed annually on March 1st, recognizes the domesticated pig. This holiday includes events and celebrations at zoos, schools,and sporting events around the United States. Pigs have been popular storybook characters for generations. </a:t>
            </a:r>
            <a:r>
              <a:rPr lang="en" sz="1550"/>
              <a:t>There are hundreds of different breeds, most of which descended from the Eurasian Wild Boar. </a:t>
            </a:r>
            <a:r>
              <a:rPr lang="en" sz="1550"/>
              <a:t>From A.A. Milne’s Piglet to E.B. White’s Wilbur, pigs have an endearing and flavorful quality about them that makes us love them. </a:t>
            </a:r>
            <a:endParaRPr sz="1550"/>
          </a:p>
          <a:p>
            <a:pPr indent="0" lvl="0" marL="0" rtl="0" algn="l">
              <a:spcBef>
                <a:spcPts val="0"/>
              </a:spcBef>
              <a:spcAft>
                <a:spcPts val="0"/>
              </a:spcAft>
              <a:buNone/>
            </a:pPr>
            <a:r>
              <a:t/>
            </a:r>
            <a:endParaRPr sz="850"/>
          </a:p>
        </p:txBody>
      </p:sp>
      <p:pic>
        <p:nvPicPr>
          <p:cNvPr descr="National Pig Day is March 1st and to honor the special day, we put together some pig rescues and some piglet sounds to celebrate pigs and piglets! For more information see the details below. &#10;&#10;Pig Is So Lucky To Have This Cow By Her Side &#10;To sponsor the ongoing care of these best friends, you can support the Sale Ranch Animal Sanctuary: http://thedo.do/sale. Follow them on Facebook for updates: https://www.facebook.com/SaleRanchSanctuary/.  &#10;&#10;Pig Is The Cutest Little Eater &#10;&#10;Pig Rescued From Bad Breeder Spends Her Days Napping Now&#10;To help save more pigs like Kayli, you can support Central Texas Pig Rescue: http://thedo.do/texaspigs.&#10;&#10;Rescue Piglet Throws A Tantrum&#10;To sponsor the ongoing care of Olive the piglet, you can support Freedom Farm Animal Rescue: http://thedo.do/ffar. &#10;&#10;Tiny Pig Who Lost Her Family Is So Loved Now&#10;To sponsor the ongoing care of Miss Piggy, you can support the Wild West Wildlife Rehabilitation Center: http://thedo.do/wildwest.  &#10;&#10;Love Animals? Subscribe: https://www.youtube.com/channel/UCINb0wqPz-A0dV9nARjJlOQ?sub_confirmation=1&#10;&#10;Follow The Dodo:&#10;Like us on Facebook: https://www.facebook.com/thedodosite/timeline&#10;Follow us on Twitter: https://twitter.com/dodo&#10;Watch us on Snapchat Discover: https://www.snapchat.com/discover/The-Dodo/4978545017&#10;Love our Instagram: https://www.instagram.com/thedodo/&#10;Check out our site: www.thedodo.com&#10; &#10;For the love of animals. Pass it on." id="95" name="Google Shape;95;p14" title="Pig Rescues &amp; Piglet Sounds for National Pig Day | The Dodo Top 5">
            <a:hlinkClick r:id="rId3"/>
          </p:cNvPr>
          <p:cNvPicPr preferRelativeResize="0"/>
          <p:nvPr/>
        </p:nvPicPr>
        <p:blipFill>
          <a:blip r:embed="rId4">
            <a:alphaModFix/>
          </a:blip>
          <a:stretch>
            <a:fillRect/>
          </a:stretch>
        </p:blipFill>
        <p:spPr>
          <a:xfrm>
            <a:off x="4572000" y="1707338"/>
            <a:ext cx="4302100" cy="32265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5"/>
                                        </p:tgtEl>
                                        <p:attrNameLst>
                                          <p:attrName>style.visibility</p:attrName>
                                        </p:attrNameLst>
                                      </p:cBhvr>
                                      <p:to>
                                        <p:strVal val="visible"/>
                                      </p:to>
                                    </p:set>
                                    <p:animEffect filter="fade" transition="in">
                                      <p:cBhvr>
                                        <p:cTn dur="1000"/>
                                        <p:tgtEl>
                                          <p:spTgt spid="9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 name="Shape 99"/>
        <p:cNvGrpSpPr/>
        <p:nvPr/>
      </p:nvGrpSpPr>
      <p:grpSpPr>
        <a:xfrm>
          <a:off x="0" y="0"/>
          <a:ext cx="0" cy="0"/>
          <a:chOff x="0" y="0"/>
          <a:chExt cx="0" cy="0"/>
        </a:xfrm>
      </p:grpSpPr>
      <p:sp>
        <p:nvSpPr>
          <p:cNvPr id="100" name="Google Shape;100;p15"/>
          <p:cNvSpPr txBox="1"/>
          <p:nvPr>
            <p:ph type="title"/>
          </p:nvPr>
        </p:nvSpPr>
        <p:spPr>
          <a:xfrm>
            <a:off x="311700" y="410000"/>
            <a:ext cx="8520600" cy="6078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     March 2nd- World Teen Mental Wellness Day </a:t>
            </a:r>
            <a:endParaRPr/>
          </a:p>
        </p:txBody>
      </p:sp>
      <p:sp>
        <p:nvSpPr>
          <p:cNvPr id="101" name="Google Shape;101;p15"/>
          <p:cNvSpPr txBox="1"/>
          <p:nvPr>
            <p:ph idx="1" type="body"/>
          </p:nvPr>
        </p:nvSpPr>
        <p:spPr>
          <a:xfrm>
            <a:off x="175625" y="955025"/>
            <a:ext cx="5093400" cy="2052600"/>
          </a:xfrm>
          <a:prstGeom prst="rect">
            <a:avLst/>
          </a:prstGeom>
        </p:spPr>
        <p:txBody>
          <a:bodyPr anchorCtr="0" anchor="t" bIns="91425" lIns="91425" spcFirstLastPara="1" rIns="91425" wrap="square" tIns="91425">
            <a:normAutofit fontScale="25000" lnSpcReduction="20000"/>
          </a:bodyPr>
          <a:lstStyle/>
          <a:p>
            <a:pPr indent="0" lvl="0" marL="0" marR="952500" rtl="0" algn="l">
              <a:spcBef>
                <a:spcPts val="2300"/>
              </a:spcBef>
              <a:spcAft>
                <a:spcPts val="0"/>
              </a:spcAft>
              <a:buNone/>
            </a:pPr>
            <a:r>
              <a:rPr lang="en" sz="5600">
                <a:solidFill>
                  <a:srgbClr val="000000"/>
                </a:solidFill>
                <a:latin typeface="Arial"/>
                <a:ea typeface="Arial"/>
                <a:cs typeface="Arial"/>
                <a:sym typeface="Arial"/>
              </a:rPr>
              <a:t>On March 2nd, World Teen Mental Wellness Day aims to normalize conversations and dismantle stigmas around teen mental health issues. According to the American Psychological Association, Gen Z has the worst mental health of any generation. However, teens are dedicated to making a difference. According to YPulse, 64 percent of Gen Z say they want to achieve a healthier lifestyle for overall happiness, including a stronger self-care routine. Also, 94 percent consider mental health very important to their well-being. Ultimately, raising awareness about mental health and the importance of self-care can help improve an entire generation’s mental wellness.</a:t>
            </a:r>
            <a:endParaRPr sz="5600">
              <a:solidFill>
                <a:srgbClr val="000000"/>
              </a:solidFill>
              <a:latin typeface="Arial"/>
              <a:ea typeface="Arial"/>
              <a:cs typeface="Arial"/>
              <a:sym typeface="Arial"/>
            </a:endParaRPr>
          </a:p>
          <a:p>
            <a:pPr indent="0" lvl="0" marL="0" rtl="0" algn="l">
              <a:spcBef>
                <a:spcPts val="2300"/>
              </a:spcBef>
              <a:spcAft>
                <a:spcPts val="0"/>
              </a:spcAft>
              <a:buNone/>
            </a:pPr>
            <a:r>
              <a:t/>
            </a:r>
            <a:endParaRPr sz="1100">
              <a:solidFill>
                <a:srgbClr val="000000"/>
              </a:solidFill>
              <a:latin typeface="Arial"/>
              <a:ea typeface="Arial"/>
              <a:cs typeface="Arial"/>
              <a:sym typeface="Arial"/>
            </a:endParaRPr>
          </a:p>
          <a:p>
            <a:pPr indent="0" lvl="0" marL="0" rtl="0" algn="l">
              <a:spcBef>
                <a:spcPts val="0"/>
              </a:spcBef>
              <a:spcAft>
                <a:spcPts val="1200"/>
              </a:spcAft>
              <a:buNone/>
            </a:pPr>
            <a:r>
              <a:t/>
            </a:r>
            <a:endParaRPr/>
          </a:p>
        </p:txBody>
      </p:sp>
      <p:pic>
        <p:nvPicPr>
          <p:cNvPr descr="Join Ms. Kayla as she teaches us about the World Teen Mental Wellness Day! She will show us a useful exercise that we can use whenever we need it 🙂! #WorldTeenMentalWellnessDay" id="102" name="Google Shape;102;p15" title="World Teen Mental Wellness Day">
            <a:hlinkClick r:id="rId3"/>
          </p:cNvPr>
          <p:cNvPicPr preferRelativeResize="0"/>
          <p:nvPr/>
        </p:nvPicPr>
        <p:blipFill>
          <a:blip r:embed="rId4">
            <a:alphaModFix/>
          </a:blip>
          <a:stretch>
            <a:fillRect/>
          </a:stretch>
        </p:blipFill>
        <p:spPr>
          <a:xfrm>
            <a:off x="4495025" y="1341775"/>
            <a:ext cx="3570175" cy="2677631"/>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2"/>
                                        </p:tgtEl>
                                        <p:attrNameLst>
                                          <p:attrName>style.visibility</p:attrName>
                                        </p:attrNameLst>
                                      </p:cBhvr>
                                      <p:to>
                                        <p:strVal val="visible"/>
                                      </p:to>
                                    </p:set>
                                    <p:animEffect filter="fade" transition="in">
                                      <p:cBhvr>
                                        <p:cTn dur="1000"/>
                                        <p:tgtEl>
                                          <p:spTgt spid="10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 name="Shape 106"/>
        <p:cNvGrpSpPr/>
        <p:nvPr/>
      </p:nvGrpSpPr>
      <p:grpSpPr>
        <a:xfrm>
          <a:off x="0" y="0"/>
          <a:ext cx="0" cy="0"/>
          <a:chOff x="0" y="0"/>
          <a:chExt cx="0" cy="0"/>
        </a:xfrm>
      </p:grpSpPr>
      <p:sp>
        <p:nvSpPr>
          <p:cNvPr id="107" name="Google Shape;107;p16"/>
          <p:cNvSpPr txBox="1"/>
          <p:nvPr>
            <p:ph type="title"/>
          </p:nvPr>
        </p:nvSpPr>
        <p:spPr>
          <a:xfrm>
            <a:off x="311700" y="410000"/>
            <a:ext cx="8520600" cy="607800"/>
          </a:xfrm>
          <a:prstGeom prst="rect">
            <a:avLst/>
          </a:prstGeom>
        </p:spPr>
        <p:txBody>
          <a:bodyPr anchorCtr="0" anchor="t" bIns="91425" lIns="91425" spcFirstLastPara="1" rIns="91425" wrap="square" tIns="91425">
            <a:noAutofit/>
          </a:bodyPr>
          <a:lstStyle/>
          <a:p>
            <a:pPr indent="457200" lvl="0" marL="914400" rtl="0" algn="l">
              <a:spcBef>
                <a:spcPts val="0"/>
              </a:spcBef>
              <a:spcAft>
                <a:spcPts val="0"/>
              </a:spcAft>
              <a:buSzPts val="990"/>
              <a:buNone/>
            </a:pPr>
            <a:r>
              <a:rPr lang="en" sz="2900"/>
              <a:t>March 3rd- National Anthem Day </a:t>
            </a:r>
            <a:endParaRPr sz="2900"/>
          </a:p>
        </p:txBody>
      </p:sp>
      <p:sp>
        <p:nvSpPr>
          <p:cNvPr id="108" name="Google Shape;108;p16"/>
          <p:cNvSpPr txBox="1"/>
          <p:nvPr>
            <p:ph idx="1" type="body"/>
          </p:nvPr>
        </p:nvSpPr>
        <p:spPr>
          <a:xfrm>
            <a:off x="311700" y="1470950"/>
            <a:ext cx="3486300" cy="3097800"/>
          </a:xfrm>
          <a:prstGeom prst="rect">
            <a:avLst/>
          </a:prstGeom>
        </p:spPr>
        <p:txBody>
          <a:bodyPr anchorCtr="0" anchor="t" bIns="91425" lIns="91425" spcFirstLastPara="1" rIns="91425" wrap="square" tIns="91425">
            <a:normAutofit fontScale="70000" lnSpcReduction="10000"/>
          </a:bodyPr>
          <a:lstStyle/>
          <a:p>
            <a:pPr indent="0" lvl="0" marL="0" rtl="0" algn="l">
              <a:spcBef>
                <a:spcPts val="0"/>
              </a:spcBef>
              <a:spcAft>
                <a:spcPts val="1200"/>
              </a:spcAft>
              <a:buNone/>
            </a:pPr>
            <a:r>
              <a:rPr lang="en" sz="1650">
                <a:solidFill>
                  <a:srgbClr val="000000"/>
                </a:solidFill>
                <a:latin typeface="Arial"/>
                <a:ea typeface="Arial"/>
                <a:cs typeface="Arial"/>
                <a:sym typeface="Arial"/>
              </a:rPr>
              <a:t>National Anthem Day commemorates the day the United States adopted “The Star Spangled Banner” as its National Anthem. Written by Francis Scott Key, the “Star Spangled Banner” became the National Anthem in 1931. Nearly 117 years passed after Key penned “Defence of Fort M’Henry” before it became the national anthem of the United States of America. “Hail Columbia” and “My Country’ Tis of Thee” held honorary places as patriotic songs. But, the United States didn’t have an officially declared anthem until a congressional resolution, signed by President Herbert Hoover, until “The Star Spangled Banner” became the national anthem of the United States of America on March 3rd, 1931.</a:t>
            </a:r>
            <a:endParaRPr/>
          </a:p>
        </p:txBody>
      </p:sp>
      <p:pic>
        <p:nvPicPr>
          <p:cNvPr descr="FAIR-USE COPYRIGHT DISCLAIMER&#10;&#10;* Copyright Disclaimer Under Section 107 of the Copyright Act 1976, allowance is made for &quot;fair use&quot; for purposes such as criticism, commenting, news reporting, teaching, scholarship, and research. Fair use is a use permitted by copyright statute that might otherwise be infringing. Non-profit, educational or personal use tips the balance in favour of fair use.&#10;&#10;-This video has no negative impact on the original works (It would actually be positive for them)&#10;-This video is also for teaching purposes.&#10;-It is not transformative in nature.&#10;&#10;the intention is educating others in a motivational/inspirational form. We do not own the clips and music we use in most cases. Our understanding is that it is in correlation to Fair Right Use, however given that it is open to interpretation, if any owners of the content clips would like us to remove the video, we have no problem with that and will do so as fast as possible. Please message us on YouTube or Facebook if you have any concerns.&#10;&#10;We believe these videos are fair use because: &#10;&#10;They are transformative in a positive sense, we take clips from various sources to help create an atmospheric feeling that will help people in hard situations in their life. &#10;&#10;We also do not wish to use the heart of any piece of work that would perhaps decrease the market value of the original content, if anything we hope to promote the content so that people can reach out and subsequently increase the market value. &#10;&#10;Lastly these videos are to educate people in an entertaining fashion. Given these are very short videos, the short parts we use within them act as a catalyst to further reading" id="109" name="Google Shape;109;p16" title="Whitney Houston - Star Spangled Banner HD">
            <a:hlinkClick r:id="rId3"/>
          </p:cNvPr>
          <p:cNvPicPr preferRelativeResize="0"/>
          <p:nvPr/>
        </p:nvPicPr>
        <p:blipFill>
          <a:blip r:embed="rId4">
            <a:alphaModFix/>
          </a:blip>
          <a:stretch>
            <a:fillRect/>
          </a:stretch>
        </p:blipFill>
        <p:spPr>
          <a:xfrm>
            <a:off x="3950400" y="1170200"/>
            <a:ext cx="4572000" cy="3429000"/>
          </a:xfrm>
          <a:prstGeom prst="rect">
            <a:avLst/>
          </a:prstGeom>
          <a:noFill/>
          <a:ln>
            <a:noFill/>
          </a:ln>
        </p:spPr>
      </p:pic>
      <p:pic>
        <p:nvPicPr>
          <p:cNvPr id="110" name="Google Shape;110;p16"/>
          <p:cNvPicPr preferRelativeResize="0"/>
          <p:nvPr/>
        </p:nvPicPr>
        <p:blipFill>
          <a:blip r:embed="rId5">
            <a:alphaModFix/>
          </a:blip>
          <a:stretch>
            <a:fillRect/>
          </a:stretch>
        </p:blipFill>
        <p:spPr>
          <a:xfrm>
            <a:off x="60450" y="341974"/>
            <a:ext cx="1575150" cy="8282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9"/>
                                        </p:tgtEl>
                                        <p:attrNameLst>
                                          <p:attrName>style.visibility</p:attrName>
                                        </p:attrNameLst>
                                      </p:cBhvr>
                                      <p:to>
                                        <p:strVal val="visible"/>
                                      </p:to>
                                    </p:set>
                                    <p:animEffect filter="fade" transition="in">
                                      <p:cBhvr>
                                        <p:cTn dur="1000"/>
                                        <p:tgtEl>
                                          <p:spTgt spid="10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 name="Shape 114"/>
        <p:cNvGrpSpPr/>
        <p:nvPr/>
      </p:nvGrpSpPr>
      <p:grpSpPr>
        <a:xfrm>
          <a:off x="0" y="0"/>
          <a:ext cx="0" cy="0"/>
          <a:chOff x="0" y="0"/>
          <a:chExt cx="0" cy="0"/>
        </a:xfrm>
      </p:grpSpPr>
      <p:sp>
        <p:nvSpPr>
          <p:cNvPr id="115" name="Google Shape;115;p17"/>
          <p:cNvSpPr txBox="1"/>
          <p:nvPr>
            <p:ph type="title"/>
          </p:nvPr>
        </p:nvSpPr>
        <p:spPr>
          <a:xfrm>
            <a:off x="311700" y="410000"/>
            <a:ext cx="8520600" cy="607800"/>
          </a:xfrm>
          <a:prstGeom prst="rect">
            <a:avLst/>
          </a:prstGeom>
        </p:spPr>
        <p:txBody>
          <a:bodyPr anchorCtr="0" anchor="t" bIns="91425" lIns="91425" spcFirstLastPara="1" rIns="91425" wrap="square" tIns="91425">
            <a:normAutofit fontScale="90000"/>
          </a:bodyPr>
          <a:lstStyle/>
          <a:p>
            <a:pPr indent="457200" lvl="0" marL="914400" rtl="0" algn="l">
              <a:spcBef>
                <a:spcPts val="0"/>
              </a:spcBef>
              <a:spcAft>
                <a:spcPts val="0"/>
              </a:spcAft>
              <a:buNone/>
            </a:pPr>
            <a:r>
              <a:rPr lang="en"/>
              <a:t>March 4th- National Sons Day </a:t>
            </a:r>
            <a:endParaRPr/>
          </a:p>
        </p:txBody>
      </p:sp>
      <p:sp>
        <p:nvSpPr>
          <p:cNvPr id="116" name="Google Shape;116;p17"/>
          <p:cNvSpPr txBox="1"/>
          <p:nvPr>
            <p:ph idx="1" type="body"/>
          </p:nvPr>
        </p:nvSpPr>
        <p:spPr>
          <a:xfrm>
            <a:off x="569100" y="1104850"/>
            <a:ext cx="3535200" cy="2491200"/>
          </a:xfrm>
          <a:prstGeom prst="rect">
            <a:avLst/>
          </a:prstGeom>
        </p:spPr>
        <p:txBody>
          <a:bodyPr anchorCtr="0" anchor="t" bIns="91425" lIns="91425" spcFirstLastPara="1" rIns="91425" wrap="square" tIns="91425">
            <a:normAutofit fontScale="25000" lnSpcReduction="20000"/>
          </a:bodyPr>
          <a:lstStyle/>
          <a:p>
            <a:pPr indent="0" lvl="0" marL="0" marR="952500" rtl="0" algn="l">
              <a:spcBef>
                <a:spcPts val="2300"/>
              </a:spcBef>
              <a:spcAft>
                <a:spcPts val="0"/>
              </a:spcAft>
              <a:buNone/>
            </a:pPr>
            <a:r>
              <a:rPr lang="en" sz="4800">
                <a:solidFill>
                  <a:srgbClr val="000000"/>
                </a:solidFill>
                <a:latin typeface="Arial"/>
                <a:ea typeface="Arial"/>
                <a:cs typeface="Arial"/>
                <a:sym typeface="Arial"/>
              </a:rPr>
              <a:t>National Sons Day on March 4th honors the sons of the world and those who raise them.Around the world, slightly more sons are born than daughters. Both bring joy to families.In 2018, Jill Nico created National Sons Day celebrating the importance and significations of sons and those who raise them. While there’s no single reason for selecting March 4th, the founder explains spring seemed ideal, and the date resounds with momentum when spoken. When it comes to our children, our rambunctious sons grow into adult men. Some are soft-spoken and gentle. Others with a spark of curiosity fill every hour with questions, some unanswerable.</a:t>
            </a:r>
            <a:endParaRPr sz="4800">
              <a:solidFill>
                <a:srgbClr val="000000"/>
              </a:solidFill>
              <a:latin typeface="Arial"/>
              <a:ea typeface="Arial"/>
              <a:cs typeface="Arial"/>
              <a:sym typeface="Arial"/>
            </a:endParaRPr>
          </a:p>
          <a:p>
            <a:pPr indent="0" lvl="0" marL="0" rtl="0" algn="l">
              <a:spcBef>
                <a:spcPts val="2300"/>
              </a:spcBef>
              <a:spcAft>
                <a:spcPts val="1200"/>
              </a:spcAft>
              <a:buNone/>
            </a:pPr>
            <a:r>
              <a:t/>
            </a:r>
            <a:endParaRPr/>
          </a:p>
        </p:txBody>
      </p:sp>
      <p:pic>
        <p:nvPicPr>
          <p:cNvPr descr="A beautiful song from the movie &quot;Tarzan&quot; of Walt Disney company.  &#10;I did not make this video, I just added bunch of video parts so the song (Original version) would match the video. &#10;On this video we can see cute little tarzan grow up into a strong man. &#10; &#10;Copyright to Phil Collins and Disney Company." id="117" name="Google Shape;117;p17" title="Tarzan -Son Of Man (Phil Collins)">
            <a:hlinkClick r:id="rId3"/>
          </p:cNvPr>
          <p:cNvPicPr preferRelativeResize="0"/>
          <p:nvPr/>
        </p:nvPicPr>
        <p:blipFill>
          <a:blip r:embed="rId4">
            <a:alphaModFix/>
          </a:blip>
          <a:stretch>
            <a:fillRect/>
          </a:stretch>
        </p:blipFill>
        <p:spPr>
          <a:xfrm>
            <a:off x="3637500" y="1178850"/>
            <a:ext cx="4572000" cy="34290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7"/>
                                        </p:tgtEl>
                                        <p:attrNameLst>
                                          <p:attrName>style.visibility</p:attrName>
                                        </p:attrNameLst>
                                      </p:cBhvr>
                                      <p:to>
                                        <p:strVal val="visible"/>
                                      </p:to>
                                    </p:set>
                                    <p:animEffect filter="fade" transition="in">
                                      <p:cBhvr>
                                        <p:cTn dur="1000"/>
                                        <p:tgtEl>
                                          <p:spTgt spid="11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 name="Shape 121"/>
        <p:cNvGrpSpPr/>
        <p:nvPr/>
      </p:nvGrpSpPr>
      <p:grpSpPr>
        <a:xfrm>
          <a:off x="0" y="0"/>
          <a:ext cx="0" cy="0"/>
          <a:chOff x="0" y="0"/>
          <a:chExt cx="0" cy="0"/>
        </a:xfrm>
      </p:grpSpPr>
      <p:sp>
        <p:nvSpPr>
          <p:cNvPr id="122" name="Google Shape;122;p18"/>
          <p:cNvSpPr txBox="1"/>
          <p:nvPr>
            <p:ph type="title"/>
          </p:nvPr>
        </p:nvSpPr>
        <p:spPr>
          <a:xfrm>
            <a:off x="311700" y="410000"/>
            <a:ext cx="8520600" cy="607800"/>
          </a:xfrm>
          <a:prstGeom prst="rect">
            <a:avLst/>
          </a:prstGeom>
        </p:spPr>
        <p:txBody>
          <a:bodyPr anchorCtr="0" anchor="t" bIns="91425" lIns="91425" spcFirstLastPara="1" rIns="91425" wrap="square" tIns="91425">
            <a:normAutofit fontScale="90000"/>
          </a:bodyPr>
          <a:lstStyle/>
          <a:p>
            <a:pPr indent="457200" lvl="0" marL="914400" rtl="0" algn="l">
              <a:spcBef>
                <a:spcPts val="0"/>
              </a:spcBef>
              <a:spcAft>
                <a:spcPts val="0"/>
              </a:spcAft>
              <a:buNone/>
            </a:pPr>
            <a:r>
              <a:rPr lang="en"/>
              <a:t>   March 7th- National Cereal Day </a:t>
            </a:r>
            <a:endParaRPr/>
          </a:p>
        </p:txBody>
      </p:sp>
      <p:sp>
        <p:nvSpPr>
          <p:cNvPr id="123" name="Google Shape;123;p18"/>
          <p:cNvSpPr txBox="1"/>
          <p:nvPr>
            <p:ph idx="1" type="body"/>
          </p:nvPr>
        </p:nvSpPr>
        <p:spPr>
          <a:xfrm>
            <a:off x="380325" y="3328200"/>
            <a:ext cx="8451900" cy="1441200"/>
          </a:xfrm>
          <a:prstGeom prst="rect">
            <a:avLst/>
          </a:prstGeom>
        </p:spPr>
        <p:txBody>
          <a:bodyPr anchorCtr="0" anchor="t" bIns="91425" lIns="91425" spcFirstLastPara="1" rIns="91425" wrap="square" tIns="91425">
            <a:normAutofit fontScale="85000" lnSpcReduction="20000"/>
          </a:bodyPr>
          <a:lstStyle/>
          <a:p>
            <a:pPr indent="0" lvl="0" marL="0" rtl="0" algn="l">
              <a:spcBef>
                <a:spcPts val="0"/>
              </a:spcBef>
              <a:spcAft>
                <a:spcPts val="1200"/>
              </a:spcAft>
              <a:buNone/>
            </a:pPr>
            <a:r>
              <a:rPr lang="en" sz="1650">
                <a:solidFill>
                  <a:srgbClr val="000000"/>
                </a:solidFill>
                <a:latin typeface="Arial"/>
                <a:ea typeface="Arial"/>
                <a:cs typeface="Arial"/>
                <a:sym typeface="Arial"/>
              </a:rPr>
              <a:t>March 7th urges us to get our bowl spoon ready for National Cereal Day each year! Since the end of the 19th century, cereal has become America’s most popular breakfast food. Ferdinand Schumacher, a German immigrant, began the cereal revolution in 1854 with a hand oats grinder in the back room of a small store in Akron, Ohio. His German Mills American Oatmeal Company was the nation’s first commercial oatmeal manufacturer.  In 1877, Schumacher adopted the Quaker symbol, the first registered trademark for a breakfast cereal.What’s your favorite cereal?</a:t>
            </a:r>
            <a:endParaRPr/>
          </a:p>
        </p:txBody>
      </p:sp>
      <p:pic>
        <p:nvPicPr>
          <p:cNvPr descr="Was it the delicious tasting cereal you enjoyed each morning as a youngster, or was it hoping for some wonderous prize found inside the cereal box you most anticipated at breakfast time? Be sure to celebrate with us:&#10;http://nationaldaycalendar.com/national-cereal-day-march-7/&#10;&#10;#NationalCerealDay&#10;#NationalDayCalendar&#10;#CelebrateEveryDay" id="124" name="Google Shape;124;p18" title="National Cereal Day - March 7">
            <a:hlinkClick r:id="rId3"/>
          </p:cNvPr>
          <p:cNvPicPr preferRelativeResize="0"/>
          <p:nvPr/>
        </p:nvPicPr>
        <p:blipFill>
          <a:blip r:embed="rId4">
            <a:alphaModFix/>
          </a:blip>
          <a:stretch>
            <a:fillRect/>
          </a:stretch>
        </p:blipFill>
        <p:spPr>
          <a:xfrm>
            <a:off x="924425" y="1239550"/>
            <a:ext cx="2674133" cy="2005600"/>
          </a:xfrm>
          <a:prstGeom prst="rect">
            <a:avLst/>
          </a:prstGeom>
          <a:noFill/>
          <a:ln>
            <a:noFill/>
          </a:ln>
        </p:spPr>
      </p:pic>
      <p:pic>
        <p:nvPicPr>
          <p:cNvPr id="125" name="Google Shape;125;p18"/>
          <p:cNvPicPr preferRelativeResize="0"/>
          <p:nvPr/>
        </p:nvPicPr>
        <p:blipFill>
          <a:blip r:embed="rId5">
            <a:alphaModFix/>
          </a:blip>
          <a:stretch>
            <a:fillRect/>
          </a:stretch>
        </p:blipFill>
        <p:spPr>
          <a:xfrm>
            <a:off x="4145533" y="1308900"/>
            <a:ext cx="2447925" cy="18669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4"/>
                                        </p:tgtEl>
                                        <p:attrNameLst>
                                          <p:attrName>style.visibility</p:attrName>
                                        </p:attrNameLst>
                                      </p:cBhvr>
                                      <p:to>
                                        <p:strVal val="visible"/>
                                      </p:to>
                                    </p:set>
                                    <p:animEffect filter="fade" transition="in">
                                      <p:cBhvr>
                                        <p:cTn dur="1000"/>
                                        <p:tgtEl>
                                          <p:spTgt spid="12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 name="Shape 129"/>
        <p:cNvGrpSpPr/>
        <p:nvPr/>
      </p:nvGrpSpPr>
      <p:grpSpPr>
        <a:xfrm>
          <a:off x="0" y="0"/>
          <a:ext cx="0" cy="0"/>
          <a:chOff x="0" y="0"/>
          <a:chExt cx="0" cy="0"/>
        </a:xfrm>
      </p:grpSpPr>
      <p:sp>
        <p:nvSpPr>
          <p:cNvPr id="130" name="Google Shape;130;p19"/>
          <p:cNvSpPr txBox="1"/>
          <p:nvPr>
            <p:ph type="title"/>
          </p:nvPr>
        </p:nvSpPr>
        <p:spPr>
          <a:xfrm>
            <a:off x="311700" y="410000"/>
            <a:ext cx="8520600" cy="6078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                 March 8th- International Women’s Day </a:t>
            </a:r>
            <a:endParaRPr/>
          </a:p>
        </p:txBody>
      </p:sp>
      <p:sp>
        <p:nvSpPr>
          <p:cNvPr id="131" name="Google Shape;131;p19"/>
          <p:cNvSpPr txBox="1"/>
          <p:nvPr>
            <p:ph idx="1" type="body"/>
          </p:nvPr>
        </p:nvSpPr>
        <p:spPr>
          <a:xfrm>
            <a:off x="0" y="3633450"/>
            <a:ext cx="9298500" cy="935400"/>
          </a:xfrm>
          <a:prstGeom prst="rect">
            <a:avLst/>
          </a:prstGeom>
        </p:spPr>
        <p:txBody>
          <a:bodyPr anchorCtr="0" anchor="t" bIns="91425" lIns="91425" spcFirstLastPara="1" rIns="91425" wrap="square" tIns="91425">
            <a:normAutofit fontScale="25000" lnSpcReduction="20000"/>
          </a:bodyPr>
          <a:lstStyle/>
          <a:p>
            <a:pPr indent="0" lvl="0" marL="990600" marR="990600" rtl="0" algn="l">
              <a:spcBef>
                <a:spcPts val="2300"/>
              </a:spcBef>
              <a:spcAft>
                <a:spcPts val="0"/>
              </a:spcAft>
              <a:buNone/>
            </a:pPr>
            <a:r>
              <a:rPr lang="en" sz="5157">
                <a:solidFill>
                  <a:srgbClr val="000000"/>
                </a:solidFill>
                <a:latin typeface="Cabin"/>
                <a:ea typeface="Cabin"/>
                <a:cs typeface="Cabin"/>
                <a:sym typeface="Cabin"/>
              </a:rPr>
              <a:t>International Women’s Day on March 8th each year celebrates the social, economic, and political achievements of women around the world. The day also brings international awareness to gender parity.  According to the World Economic Forum, global gender equality is estimated to be achieved by 2133. International Women’s Day origins can be traced back to the </a:t>
            </a:r>
            <a:r>
              <a:rPr lang="en" sz="5157">
                <a:solidFill>
                  <a:srgbClr val="CD5C5C"/>
                </a:solidFill>
                <a:uFill>
                  <a:noFill/>
                </a:uFill>
                <a:latin typeface="Cabin"/>
                <a:ea typeface="Cabin"/>
                <a:cs typeface="Cabin"/>
                <a:sym typeface="Cabin"/>
                <a:hlinkClick r:id="rId3">
                  <a:extLst>
                    <a:ext uri="{A12FA001-AC4F-418D-AE19-62706E023703}">
                      <ahyp:hlinkClr val="tx"/>
                    </a:ext>
                  </a:extLst>
                </a:hlinkClick>
              </a:rPr>
              <a:t>early 1900s</a:t>
            </a:r>
            <a:r>
              <a:rPr lang="en" sz="5157">
                <a:solidFill>
                  <a:srgbClr val="000000"/>
                </a:solidFill>
                <a:latin typeface="Cabin"/>
                <a:ea typeface="Cabin"/>
                <a:cs typeface="Cabin"/>
                <a:sym typeface="Cabin"/>
              </a:rPr>
              <a:t> when women became more politically active. They took an invested and vocal role in steering their course toward voting rights, fair pay, improved working conditions, and representation under the law. </a:t>
            </a:r>
            <a:endParaRPr sz="5157">
              <a:solidFill>
                <a:srgbClr val="000000"/>
              </a:solidFill>
              <a:latin typeface="Cabin"/>
              <a:ea typeface="Cabin"/>
              <a:cs typeface="Cabin"/>
              <a:sym typeface="Cabin"/>
            </a:endParaRPr>
          </a:p>
          <a:p>
            <a:pPr indent="0" lvl="0" marL="0" rtl="0" algn="l">
              <a:spcBef>
                <a:spcPts val="2300"/>
              </a:spcBef>
              <a:spcAft>
                <a:spcPts val="0"/>
              </a:spcAft>
              <a:buNone/>
            </a:pPr>
            <a:r>
              <a:t/>
            </a:r>
            <a:endParaRPr sz="1100">
              <a:solidFill>
                <a:srgbClr val="000000"/>
              </a:solidFill>
              <a:latin typeface="Arial"/>
              <a:ea typeface="Arial"/>
              <a:cs typeface="Arial"/>
              <a:sym typeface="Arial"/>
            </a:endParaRPr>
          </a:p>
          <a:p>
            <a:pPr indent="0" lvl="0" marL="0" rtl="0" algn="l">
              <a:spcBef>
                <a:spcPts val="0"/>
              </a:spcBef>
              <a:spcAft>
                <a:spcPts val="1200"/>
              </a:spcAft>
              <a:buNone/>
            </a:pPr>
            <a:r>
              <a:t/>
            </a:r>
            <a:endParaRPr/>
          </a:p>
        </p:txBody>
      </p:sp>
      <p:pic>
        <p:nvPicPr>
          <p:cNvPr descr="International Women’s Day is celebrated every year on March 8 – but why is this day important? What does the day signify? This Miniclip explores the origins of women’s suffrage throughout the United Kingdom’s modern history including the impact of World War I on women's rights and the granting of voting rights for women. It also discusses damaging stereotypes for both girls and boys, the presence of gender inequality that still exists today, and how to celebrate the women in your own life.&#10;&#10;About ClickView:&#10;We cover every level of learning - primary, secondary and tertiary, and are ready to help you and your students achieve greater outcomes. For more information on ClickView's video library for primary schools, please visit https://clickv.ie/w/o5xn​&#10;&#10;Try ClickView for free:&#10;Access thousands of curriculum-aligned videos and resources with a full trial for all your staff and students: http://clickv.ie/w/LvXk​&#10;&#10;Get more from ClickView:&#10;Browse thousands of educational videos for schools: http://clickv.ie/w/qPVk​&#10;&#10;Subscribe now: http://clickv.ie/w/iPVk​ &#10;Subscribe to our blog: http://clickv.ie/w/RvXk​&#10;Facebook: http://clickv.ie/w/BWXk​ &#10;Instagram: http://clickv.ie/w/_WXk​ &#10;LinkedIn: http://clickv.ie/w/-WXk​ &#10;&#10;#internationalwomensday #primaryvideos #primaryschool" id="132" name="Google Shape;132;p19" title="What Is International Women's Day?">
            <a:hlinkClick r:id="rId4"/>
          </p:cNvPr>
          <p:cNvPicPr preferRelativeResize="0"/>
          <p:nvPr/>
        </p:nvPicPr>
        <p:blipFill>
          <a:blip r:embed="rId5">
            <a:alphaModFix/>
          </a:blip>
          <a:stretch>
            <a:fillRect/>
          </a:stretch>
        </p:blipFill>
        <p:spPr>
          <a:xfrm>
            <a:off x="2436124" y="1343650"/>
            <a:ext cx="3622964" cy="1963963"/>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2"/>
                                        </p:tgtEl>
                                        <p:attrNameLst>
                                          <p:attrName>style.visibility</p:attrName>
                                        </p:attrNameLst>
                                      </p:cBhvr>
                                      <p:to>
                                        <p:strVal val="visible"/>
                                      </p:to>
                                    </p:set>
                                    <p:animEffect filter="fade" transition="in">
                                      <p:cBhvr>
                                        <p:cTn dur="1000"/>
                                        <p:tgtEl>
                                          <p:spTgt spid="13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 name="Shape 136"/>
        <p:cNvGrpSpPr/>
        <p:nvPr/>
      </p:nvGrpSpPr>
      <p:grpSpPr>
        <a:xfrm>
          <a:off x="0" y="0"/>
          <a:ext cx="0" cy="0"/>
          <a:chOff x="0" y="0"/>
          <a:chExt cx="0" cy="0"/>
        </a:xfrm>
      </p:grpSpPr>
      <p:sp>
        <p:nvSpPr>
          <p:cNvPr id="137" name="Google Shape;137;p20"/>
          <p:cNvSpPr txBox="1"/>
          <p:nvPr>
            <p:ph type="title"/>
          </p:nvPr>
        </p:nvSpPr>
        <p:spPr>
          <a:xfrm>
            <a:off x="311700" y="410000"/>
            <a:ext cx="8520600" cy="6078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             March 9th- National Barbie Day </a:t>
            </a:r>
            <a:endParaRPr/>
          </a:p>
        </p:txBody>
      </p:sp>
      <p:sp>
        <p:nvSpPr>
          <p:cNvPr id="138" name="Google Shape;138;p20"/>
          <p:cNvSpPr txBox="1"/>
          <p:nvPr>
            <p:ph idx="1" type="body"/>
          </p:nvPr>
        </p:nvSpPr>
        <p:spPr>
          <a:xfrm>
            <a:off x="181525" y="3354075"/>
            <a:ext cx="8869200" cy="12582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n" sz="1400">
                <a:solidFill>
                  <a:srgbClr val="000000"/>
                </a:solidFill>
                <a:latin typeface="Arial"/>
                <a:ea typeface="Arial"/>
                <a:cs typeface="Arial"/>
                <a:sym typeface="Arial"/>
              </a:rPr>
              <a:t> On March 9th, National Barbie Day celebrates an iconic toy that premiered on this day in 1959. Barbie debuted at the American International Toy Fair in New York. March 9th, 1959 also celebrates Barbie’s official birthday.In 1959, Ruth Handler created the Barbie doll and launched an American icon. Barbie’s full name is Barbara Millicent Roberts, and she came with a full array of accessories. National Barbie Day commemorates the day the Barbie doll made its debut in 1959. However, we have not identified the origins of the first celebrations. </a:t>
            </a:r>
            <a:endParaRPr sz="1400"/>
          </a:p>
        </p:txBody>
      </p:sp>
      <p:pic>
        <p:nvPicPr>
          <p:cNvPr descr="National Barbie Day" id="139" name="Google Shape;139;p20" title="National Barbie Day">
            <a:hlinkClick r:id="rId3"/>
          </p:cNvPr>
          <p:cNvPicPr preferRelativeResize="0"/>
          <p:nvPr/>
        </p:nvPicPr>
        <p:blipFill>
          <a:blip r:embed="rId4">
            <a:alphaModFix/>
          </a:blip>
          <a:stretch>
            <a:fillRect/>
          </a:stretch>
        </p:blipFill>
        <p:spPr>
          <a:xfrm>
            <a:off x="4572000" y="1017800"/>
            <a:ext cx="2708633" cy="2031475"/>
          </a:xfrm>
          <a:prstGeom prst="rect">
            <a:avLst/>
          </a:prstGeom>
          <a:noFill/>
          <a:ln>
            <a:noFill/>
          </a:ln>
        </p:spPr>
      </p:pic>
      <p:pic>
        <p:nvPicPr>
          <p:cNvPr id="140" name="Google Shape;140;p20"/>
          <p:cNvPicPr preferRelativeResize="0"/>
          <p:nvPr/>
        </p:nvPicPr>
        <p:blipFill>
          <a:blip r:embed="rId5">
            <a:alphaModFix/>
          </a:blip>
          <a:stretch>
            <a:fillRect/>
          </a:stretch>
        </p:blipFill>
        <p:spPr>
          <a:xfrm>
            <a:off x="667075" y="1544313"/>
            <a:ext cx="3038475" cy="15049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9"/>
                                        </p:tgtEl>
                                        <p:attrNameLst>
                                          <p:attrName>style.visibility</p:attrName>
                                        </p:attrNameLst>
                                      </p:cBhvr>
                                      <p:to>
                                        <p:strVal val="visible"/>
                                      </p:to>
                                    </p:set>
                                    <p:animEffect filter="fade" transition="in">
                                      <p:cBhvr>
                                        <p:cTn dur="1000"/>
                                        <p:tgtEl>
                                          <p:spTgt spid="13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 name="Shape 144"/>
        <p:cNvGrpSpPr/>
        <p:nvPr/>
      </p:nvGrpSpPr>
      <p:grpSpPr>
        <a:xfrm>
          <a:off x="0" y="0"/>
          <a:ext cx="0" cy="0"/>
          <a:chOff x="0" y="0"/>
          <a:chExt cx="0" cy="0"/>
        </a:xfrm>
      </p:grpSpPr>
      <p:sp>
        <p:nvSpPr>
          <p:cNvPr id="145" name="Google Shape;145;p21"/>
          <p:cNvSpPr txBox="1"/>
          <p:nvPr>
            <p:ph type="title"/>
          </p:nvPr>
        </p:nvSpPr>
        <p:spPr>
          <a:xfrm>
            <a:off x="311700" y="410000"/>
            <a:ext cx="8520600" cy="6078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                March 10th- National Mario Day </a:t>
            </a:r>
            <a:endParaRPr/>
          </a:p>
        </p:txBody>
      </p:sp>
      <p:sp>
        <p:nvSpPr>
          <p:cNvPr id="146" name="Google Shape;146;p21"/>
          <p:cNvSpPr txBox="1"/>
          <p:nvPr>
            <p:ph idx="1" type="body"/>
          </p:nvPr>
        </p:nvSpPr>
        <p:spPr>
          <a:xfrm>
            <a:off x="311700" y="3482600"/>
            <a:ext cx="8763600" cy="1515300"/>
          </a:xfrm>
          <a:prstGeom prst="rect">
            <a:avLst/>
          </a:prstGeom>
        </p:spPr>
        <p:txBody>
          <a:bodyPr anchorCtr="0" anchor="t" bIns="91425" lIns="91425" spcFirstLastPara="1" rIns="91425" wrap="square" tIns="91425">
            <a:normAutofit fontScale="55000" lnSpcReduction="20000"/>
          </a:bodyPr>
          <a:lstStyle/>
          <a:p>
            <a:pPr indent="0" lvl="0" marL="0" marR="952500" rtl="0" algn="l">
              <a:spcBef>
                <a:spcPts val="2300"/>
              </a:spcBef>
              <a:spcAft>
                <a:spcPts val="0"/>
              </a:spcAft>
              <a:buNone/>
            </a:pPr>
            <a:r>
              <a:rPr lang="en" sz="2200">
                <a:solidFill>
                  <a:srgbClr val="000000"/>
                </a:solidFill>
                <a:latin typeface="Arial"/>
                <a:ea typeface="Arial"/>
                <a:cs typeface="Arial"/>
                <a:sym typeface="Arial"/>
              </a:rPr>
              <a:t>National Mario Day on Mar 10 recognizes an iconic character from a popular video game. The character, known today as Mario, first appeared in 1981 in a game called </a:t>
            </a:r>
            <a:r>
              <a:rPr i="1" lang="en" sz="2200">
                <a:solidFill>
                  <a:srgbClr val="000000"/>
                </a:solidFill>
                <a:latin typeface="Arial"/>
                <a:ea typeface="Arial"/>
                <a:cs typeface="Arial"/>
                <a:sym typeface="Arial"/>
              </a:rPr>
              <a:t>Donkey Kong</a:t>
            </a:r>
            <a:r>
              <a:rPr lang="en" sz="2200">
                <a:solidFill>
                  <a:srgbClr val="000000"/>
                </a:solidFill>
                <a:latin typeface="Arial"/>
                <a:ea typeface="Arial"/>
                <a:cs typeface="Arial"/>
                <a:sym typeface="Arial"/>
              </a:rPr>
              <a:t> made by Nintendo. Dedicated fans knew Mario before his time as a plumber. At his creation, Donkey Kong portrays Mario as a carpenter named Jumpman. Whether you’re a Mario fan, a gamer, or just like to have a little fun, this day is for you. Celebrate by inviting friends and family to play.</a:t>
            </a:r>
            <a:endParaRPr sz="2200">
              <a:solidFill>
                <a:srgbClr val="000000"/>
              </a:solidFill>
              <a:latin typeface="Arial"/>
              <a:ea typeface="Arial"/>
              <a:cs typeface="Arial"/>
              <a:sym typeface="Arial"/>
            </a:endParaRPr>
          </a:p>
          <a:p>
            <a:pPr indent="0" lvl="0" marL="0" rtl="0" algn="l">
              <a:spcBef>
                <a:spcPts val="2300"/>
              </a:spcBef>
              <a:spcAft>
                <a:spcPts val="1200"/>
              </a:spcAft>
              <a:buNone/>
            </a:pPr>
            <a:r>
              <a:t/>
            </a:r>
            <a:endParaRPr/>
          </a:p>
        </p:txBody>
      </p:sp>
      <p:pic>
        <p:nvPicPr>
          <p:cNvPr descr="As the story unfolds some 40 years later, it is hard to imagine the future without Mario, Luigi, and that first-ever game we came to love. Donkey Kong lives!&#10;http://nationaldaycalendar.com/national-mario-day-march-10/&#10;&#10;#NationalMarioDay&#10;#NationalDayCalendar&#10;#CelebrateEveryDay" id="147" name="Google Shape;147;p21" title="National Mario Day - March 10">
            <a:hlinkClick r:id="rId3"/>
          </p:cNvPr>
          <p:cNvPicPr preferRelativeResize="0"/>
          <p:nvPr/>
        </p:nvPicPr>
        <p:blipFill>
          <a:blip r:embed="rId4">
            <a:alphaModFix/>
          </a:blip>
          <a:stretch>
            <a:fillRect/>
          </a:stretch>
        </p:blipFill>
        <p:spPr>
          <a:xfrm>
            <a:off x="2811525" y="1170200"/>
            <a:ext cx="2880000" cy="21600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7"/>
                                        </p:tgtEl>
                                        <p:attrNameLst>
                                          <p:attrName>style.visibility</p:attrName>
                                        </p:attrNameLst>
                                      </p:cBhvr>
                                      <p:to>
                                        <p:strVal val="visible"/>
                                      </p:to>
                                    </p:set>
                                    <p:animEffect filter="fade" transition="in">
                                      <p:cBhvr>
                                        <p:cTn dur="1000"/>
                                        <p:tgtEl>
                                          <p:spTgt spid="14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 name="Shape 151"/>
        <p:cNvGrpSpPr/>
        <p:nvPr/>
      </p:nvGrpSpPr>
      <p:grpSpPr>
        <a:xfrm>
          <a:off x="0" y="0"/>
          <a:ext cx="0" cy="0"/>
          <a:chOff x="0" y="0"/>
          <a:chExt cx="0" cy="0"/>
        </a:xfrm>
      </p:grpSpPr>
      <p:sp>
        <p:nvSpPr>
          <p:cNvPr id="152" name="Google Shape;152;p22"/>
          <p:cNvSpPr txBox="1"/>
          <p:nvPr>
            <p:ph type="title"/>
          </p:nvPr>
        </p:nvSpPr>
        <p:spPr>
          <a:xfrm>
            <a:off x="311700" y="410000"/>
            <a:ext cx="8520600" cy="6078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March 14th- National Learn about Butterflies Day </a:t>
            </a:r>
            <a:endParaRPr/>
          </a:p>
        </p:txBody>
      </p:sp>
      <p:sp>
        <p:nvSpPr>
          <p:cNvPr id="153" name="Google Shape;153;p22"/>
          <p:cNvSpPr txBox="1"/>
          <p:nvPr>
            <p:ph idx="1" type="body"/>
          </p:nvPr>
        </p:nvSpPr>
        <p:spPr>
          <a:xfrm>
            <a:off x="311700" y="3385925"/>
            <a:ext cx="8467500" cy="1182900"/>
          </a:xfrm>
          <a:prstGeom prst="rect">
            <a:avLst/>
          </a:prstGeom>
        </p:spPr>
        <p:txBody>
          <a:bodyPr anchorCtr="0" anchor="t" bIns="91425" lIns="91425" spcFirstLastPara="1" rIns="91425" wrap="square" tIns="91425">
            <a:normAutofit fontScale="77500" lnSpcReduction="20000"/>
          </a:bodyPr>
          <a:lstStyle/>
          <a:p>
            <a:pPr indent="0" lvl="0" marL="0" rtl="0" algn="l">
              <a:spcBef>
                <a:spcPts val="0"/>
              </a:spcBef>
              <a:spcAft>
                <a:spcPts val="1200"/>
              </a:spcAft>
              <a:buNone/>
            </a:pPr>
            <a:r>
              <a:rPr lang="en" sz="1650">
                <a:solidFill>
                  <a:srgbClr val="000000"/>
                </a:solidFill>
                <a:latin typeface="Arial"/>
                <a:ea typeface="Arial"/>
                <a:cs typeface="Arial"/>
                <a:sym typeface="Arial"/>
              </a:rPr>
              <a:t>On March 14th, National Learn About Butterflies Day encourages us to look for a blur of color as butterflies begin migrating across the country. Each year the celebration brings with it an awareness of the varieties of butterflies and their importance to our survival. Butterflies need our help to survive as they rely on flowers and other natural sources for survival.  We can help them by planting more flowers. Read up on butterflies or find a good sunny spot to watch some.</a:t>
            </a:r>
            <a:endParaRPr/>
          </a:p>
        </p:txBody>
      </p:sp>
      <p:pic>
        <p:nvPicPr>
          <p:cNvPr descr="Subscribe! ► https://www.youtube.com/channel/UC_dpB5SImaseMZpLu8s-r7w?sub_confirmation=1&#10;&#10;FUN EDUCATIONAL videos for children! Kids will learn colors, learn shapes, learn numbers, learn letters, the alphabet, abc's and so much more with Blippi's nursery rhymes, educational songs, and educational videos! Blippi ties in things children love like Backhoes, Tractors, Planes, Trains, Animals, Boats, Unicorns, Construction Equipment, Firetrucks, Horses, and the list goes on!&#10;&#10;More educational fun for kids with Blippi: https://www.youtube.com/watch?v=OPPz57bLdJg&amp;list=PLzgk_uTg08P-UbUdr1x0gPdC5tVAixw8_&amp;index=1&#10;&#10;Vídeos educacionais e divertidos para crianças! As crianças vão aprender cores, formas, números, letras, o alfabeto, os ABC com as rimas infantis, canções e vídeos educacionais de Blippi! Blippi se relaciona com coisas que as crianças adoram, como retroescavadeiras, tratores, aviões, trens, animais, barcos, unicórnios, equipamentos de construção, caminhões de bombeiros, cavalos e a lista continua! Desenhos animados e animação com imagens da vida real!&#10;&#10;¡Divertidos videos educativos para niños! ¡Tus peques aprenderán los colores, las formas, los números, las letras, el alfabeto, y mucho más con las canciones infantiles, canciones educativas y videos educativos de Blippi! ¡Blippi explora todo lo que los niños adoran, como excavadoras, tractores, aviones, trenes, animales, barcos, unicornios, vehiculos de construcción, camiones de bomberos, caballos y mucho más!&#10;&#10;Blippi macht Bildungsvideos für Kinder auf Deutsch. Blippi Kinderlieder auf Deutsch. Sie lernen Formen, lernen Zahlen und lernen Farben mit Blippi." id="154" name="Google Shape;154;p22" title="Blippi Butterfly Song! | Kids Songs &amp; Nursery Rhymes | Educational Videos for Toddlers">
            <a:hlinkClick r:id="rId3"/>
          </p:cNvPr>
          <p:cNvPicPr preferRelativeResize="0"/>
          <p:nvPr/>
        </p:nvPicPr>
        <p:blipFill>
          <a:blip r:embed="rId4">
            <a:alphaModFix/>
          </a:blip>
          <a:stretch>
            <a:fillRect/>
          </a:stretch>
        </p:blipFill>
        <p:spPr>
          <a:xfrm>
            <a:off x="2558825" y="963450"/>
            <a:ext cx="3532375" cy="20633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4"/>
                                        </p:tgtEl>
                                        <p:attrNameLst>
                                          <p:attrName>style.visibility</p:attrName>
                                        </p:attrNameLst>
                                      </p:cBhvr>
                                      <p:to>
                                        <p:strVal val="visible"/>
                                      </p:to>
                                    </p:set>
                                    <p:animEffect filter="fade" transition="in">
                                      <p:cBhvr>
                                        <p:cTn dur="1000"/>
                                        <p:tgtEl>
                                          <p:spTgt spid="15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8" name="Shape 158"/>
        <p:cNvGrpSpPr/>
        <p:nvPr/>
      </p:nvGrpSpPr>
      <p:grpSpPr>
        <a:xfrm>
          <a:off x="0" y="0"/>
          <a:ext cx="0" cy="0"/>
          <a:chOff x="0" y="0"/>
          <a:chExt cx="0" cy="0"/>
        </a:xfrm>
      </p:grpSpPr>
      <p:sp>
        <p:nvSpPr>
          <p:cNvPr id="159" name="Google Shape;159;p23"/>
          <p:cNvSpPr txBox="1"/>
          <p:nvPr>
            <p:ph type="title"/>
          </p:nvPr>
        </p:nvSpPr>
        <p:spPr>
          <a:xfrm>
            <a:off x="311700" y="410000"/>
            <a:ext cx="8520600" cy="6078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           March 15th- World Social Work Day </a:t>
            </a:r>
            <a:endParaRPr/>
          </a:p>
        </p:txBody>
      </p:sp>
      <p:sp>
        <p:nvSpPr>
          <p:cNvPr id="160" name="Google Shape;160;p23"/>
          <p:cNvSpPr txBox="1"/>
          <p:nvPr>
            <p:ph idx="1" type="body"/>
          </p:nvPr>
        </p:nvSpPr>
        <p:spPr>
          <a:xfrm>
            <a:off x="311700" y="3506550"/>
            <a:ext cx="8355600" cy="1062300"/>
          </a:xfrm>
          <a:prstGeom prst="rect">
            <a:avLst/>
          </a:prstGeom>
        </p:spPr>
        <p:txBody>
          <a:bodyPr anchorCtr="0" anchor="t" bIns="91425" lIns="91425" spcFirstLastPara="1" rIns="91425" wrap="square" tIns="91425">
            <a:normAutofit fontScale="25000" lnSpcReduction="20000"/>
          </a:bodyPr>
          <a:lstStyle/>
          <a:p>
            <a:pPr indent="0" lvl="0" marL="685800" marR="685800" rtl="0" algn="l">
              <a:spcBef>
                <a:spcPts val="2300"/>
              </a:spcBef>
              <a:spcAft>
                <a:spcPts val="0"/>
              </a:spcAft>
              <a:buNone/>
            </a:pPr>
            <a:r>
              <a:rPr lang="en" sz="4400">
                <a:solidFill>
                  <a:srgbClr val="000000"/>
                </a:solidFill>
                <a:latin typeface="Arial"/>
                <a:ea typeface="Arial"/>
                <a:cs typeface="Arial"/>
                <a:sym typeface="Arial"/>
              </a:rPr>
              <a:t>World Social Work Day on the third Tuesday in March recognizes the hard work and dedication of social workers. A global organization of social workers comes together for social justice, human rights, and social development all through the promotion of best practices in social work.Social workers serve many roles in their communities. They assess their client’s needs and challenges. As advocates, they speak for their clients, getting them access to the resources they need to improve their lives.  World Social Work Day celebrates the achievements of social work globally and locally. It also recognizes the efforts of individuals who’ve chosen social work as a profession. Be sure to give a shout-out to social workers in your community. </a:t>
            </a:r>
            <a:endParaRPr sz="4400">
              <a:solidFill>
                <a:srgbClr val="000000"/>
              </a:solidFill>
              <a:latin typeface="Arial"/>
              <a:ea typeface="Arial"/>
              <a:cs typeface="Arial"/>
              <a:sym typeface="Arial"/>
            </a:endParaRPr>
          </a:p>
          <a:p>
            <a:pPr indent="0" lvl="0" marL="0" rtl="0" algn="l">
              <a:spcBef>
                <a:spcPts val="2300"/>
              </a:spcBef>
              <a:spcAft>
                <a:spcPts val="1200"/>
              </a:spcAft>
              <a:buNone/>
            </a:pPr>
            <a:r>
              <a:t/>
            </a:r>
            <a:endParaRPr/>
          </a:p>
        </p:txBody>
      </p:sp>
      <p:pic>
        <p:nvPicPr>
          <p:cNvPr descr="This year, the 2021 World Social Day highlights Ubuntu: I am Because We Are. &#10;&#10;Ubuntu: I am Because We are – Strengthening Social Solidarity and Global Connectedness. Ubuntu: ‘I am because we are’ is a concept and philosophy that resonates with the social work perspective of the interconnectedness of all peoples and their environments. It speaks to the need for global solidarity and also highlights indigenous knowledge and wisdom.&#10;&#10;https://www.thereisadayforthat.com/holidays/various/world-social-work-day" id="161" name="Google Shape;161;p23" title="World Social Work Day 2021">
            <a:hlinkClick r:id="rId3"/>
          </p:cNvPr>
          <p:cNvPicPr preferRelativeResize="0"/>
          <p:nvPr/>
        </p:nvPicPr>
        <p:blipFill>
          <a:blip r:embed="rId4">
            <a:alphaModFix/>
          </a:blip>
          <a:stretch>
            <a:fillRect/>
          </a:stretch>
        </p:blipFill>
        <p:spPr>
          <a:xfrm>
            <a:off x="2892150" y="1170200"/>
            <a:ext cx="2911933" cy="21839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1"/>
                                        </p:tgtEl>
                                        <p:attrNameLst>
                                          <p:attrName>style.visibility</p:attrName>
                                        </p:attrNameLst>
                                      </p:cBhvr>
                                      <p:to>
                                        <p:strVal val="visible"/>
                                      </p:to>
                                    </p:set>
                                    <p:animEffect filter="fade" transition="in">
                                      <p:cBhvr>
                                        <p:cTn dur="1000"/>
                                        <p:tgtEl>
                                          <p:spTgt spid="16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5" name="Shape 165"/>
        <p:cNvGrpSpPr/>
        <p:nvPr/>
      </p:nvGrpSpPr>
      <p:grpSpPr>
        <a:xfrm>
          <a:off x="0" y="0"/>
          <a:ext cx="0" cy="0"/>
          <a:chOff x="0" y="0"/>
          <a:chExt cx="0" cy="0"/>
        </a:xfrm>
      </p:grpSpPr>
      <p:sp>
        <p:nvSpPr>
          <p:cNvPr id="166" name="Google Shape;166;p24"/>
          <p:cNvSpPr txBox="1"/>
          <p:nvPr>
            <p:ph type="title"/>
          </p:nvPr>
        </p:nvSpPr>
        <p:spPr>
          <a:xfrm>
            <a:off x="311700" y="410000"/>
            <a:ext cx="8520600" cy="6078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          March 16th- National Panda Day  </a:t>
            </a:r>
            <a:endParaRPr/>
          </a:p>
        </p:txBody>
      </p:sp>
      <p:sp>
        <p:nvSpPr>
          <p:cNvPr id="167" name="Google Shape;167;p24"/>
          <p:cNvSpPr txBox="1"/>
          <p:nvPr>
            <p:ph idx="1" type="body"/>
          </p:nvPr>
        </p:nvSpPr>
        <p:spPr>
          <a:xfrm>
            <a:off x="4936725" y="1163100"/>
            <a:ext cx="3895500" cy="3405900"/>
          </a:xfrm>
          <a:prstGeom prst="rect">
            <a:avLst/>
          </a:prstGeom>
        </p:spPr>
        <p:txBody>
          <a:bodyPr anchorCtr="0" anchor="t" bIns="91425" lIns="91425" spcFirstLastPara="1" rIns="91425" wrap="square" tIns="91425">
            <a:normAutofit fontScale="92500" lnSpcReduction="10000"/>
          </a:bodyPr>
          <a:lstStyle/>
          <a:p>
            <a:pPr indent="0" lvl="0" marL="0" rtl="0" algn="l">
              <a:spcBef>
                <a:spcPts val="0"/>
              </a:spcBef>
              <a:spcAft>
                <a:spcPts val="1200"/>
              </a:spcAft>
              <a:buNone/>
            </a:pPr>
            <a:r>
              <a:rPr lang="en" sz="1650">
                <a:solidFill>
                  <a:srgbClr val="000000"/>
                </a:solidFill>
                <a:latin typeface="Arial"/>
                <a:ea typeface="Arial"/>
                <a:cs typeface="Arial"/>
                <a:sym typeface="Arial"/>
              </a:rPr>
              <a:t>On March 16, National Panda Day draws attention to one of the world’s unique bears. Pandas are also one of the world’s most endangered and adored animals. Conservationists and animal lovers alike spread the word about increasing efforts of the international community dedicated to protecting and restoring habitat.Native to China, giant pandas are members of the Bear (Ursidae) family. They eat mostly plants and do not hibernate in the winter like many other bears.Share your love for pandas!</a:t>
            </a:r>
            <a:endParaRPr/>
          </a:p>
        </p:txBody>
      </p:sp>
      <p:pic>
        <p:nvPicPr>
          <p:cNvPr id="168" name="Google Shape;168;p24"/>
          <p:cNvPicPr preferRelativeResize="0"/>
          <p:nvPr/>
        </p:nvPicPr>
        <p:blipFill>
          <a:blip r:embed="rId3">
            <a:alphaModFix/>
          </a:blip>
          <a:stretch>
            <a:fillRect/>
          </a:stretch>
        </p:blipFill>
        <p:spPr>
          <a:xfrm>
            <a:off x="6844950" y="235200"/>
            <a:ext cx="1595650" cy="957400"/>
          </a:xfrm>
          <a:prstGeom prst="rect">
            <a:avLst/>
          </a:prstGeom>
          <a:noFill/>
          <a:ln>
            <a:noFill/>
          </a:ln>
        </p:spPr>
      </p:pic>
      <p:pic>
        <p:nvPicPr>
          <p:cNvPr descr="Kung Fu Panda - The True Secret Ingredient: Po (Jack Black) shows Tai Lung (Ian McShane) the true meaning of the Dragon Warrior.&#10;BUY THE MOVIE: https://www.fandangonow.com/details/movie/kung-fu-panda-2008/1MV1204425c84bdcb6aeba033ffde704a7a?cmp=Movieclips_YT_Description&#10;&#10;Watch the best Kung Fu Panda scenes &amp; clips:&#10;https://www.youtube.com/playlist?list=PLZbXA4lyCtqqyhcbsDxA1LNpVYilysqgi&#10;&#10;FILM DESCRIPTION:&#10;Po the panda (Jack Black) works in his family's noodle shop and dreams of becoming a kung-fu master. His dream becomes a reality when, unexpectedly, he must fulfill an ancient prophecy and study the skills with his idols, the Furious Five. Po needs all the wisdom, strength and ability he can muster to protect his people from an evil snow leopard.&#10;&#10;CREDITS:&#10;TM &amp; © Dreamworks Animation (2008)&#10;Cast: Ian McShane, Jack Black&#10;Screewriter: Glenn Berger, Jonathan Aibel&#10;Director: John Stevenson, Mark Osborne&#10;&#10;Watch More:&#10;► Fresh New Clips: http://bit.ly/2taDWqW&#10;► Classic Trailers: http://bit.ly/2qTCxHF&#10;► Hot New Trailers: http://bit.ly/2qThrsF&#10;► Clips From Movies Coming Soon: http://bit.ly/2FrP8VL&#10;► Indie Movie Clips: http://bit.ly/2qTZMRE&#10;► Deleted Scenes: http://bit.ly/2ARbLPJ&#10;► Bloopers: http://bit.ly/2qYmBnc&#10;► Celebrity Interviews: http://bit.ly/2D4tzw4&#10;&#10;Fuel Your Movie Obsession: &#10;► Subscribe to MOVIECLIPS: http://bit.ly/2CZa490&#10;► Watch Movieclips ORIGINALS: http://bit.ly/2D3sipV&#10;► Like us on FACEBOOK: http://bit.ly/2DikvkY&#10;► Follow us on TWITTER: http://bit.ly/2mgkaHb&#10;► Follow us on INSTAGRAM: http://bit.ly/2mg0VNU&#10;&#10;The MOVIECLIPS channel is the largest collection of licensed movie clips on the web. Here you will find unforgettable moments, scenes, and lines from all your favorite films. Made by movie fans, for movie fans." id="169" name="Google Shape;169;p24" title="Kung Fu Panda (2008) - The True Secret Ingredient Scene (10/10) | Movieclips">
            <a:hlinkClick r:id="rId4"/>
          </p:cNvPr>
          <p:cNvPicPr preferRelativeResize="0"/>
          <p:nvPr/>
        </p:nvPicPr>
        <p:blipFill>
          <a:blip r:embed="rId5">
            <a:alphaModFix/>
          </a:blip>
          <a:stretch>
            <a:fillRect/>
          </a:stretch>
        </p:blipFill>
        <p:spPr>
          <a:xfrm>
            <a:off x="152400" y="1170200"/>
            <a:ext cx="4572000" cy="34290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9"/>
                                        </p:tgtEl>
                                        <p:attrNameLst>
                                          <p:attrName>style.visibility</p:attrName>
                                        </p:attrNameLst>
                                      </p:cBhvr>
                                      <p:to>
                                        <p:strVal val="visible"/>
                                      </p:to>
                                    </p:set>
                                    <p:animEffect filter="fade" transition="in">
                                      <p:cBhvr>
                                        <p:cTn dur="1000"/>
                                        <p:tgtEl>
                                          <p:spTgt spid="16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3" name="Shape 173"/>
        <p:cNvGrpSpPr/>
        <p:nvPr/>
      </p:nvGrpSpPr>
      <p:grpSpPr>
        <a:xfrm>
          <a:off x="0" y="0"/>
          <a:ext cx="0" cy="0"/>
          <a:chOff x="0" y="0"/>
          <a:chExt cx="0" cy="0"/>
        </a:xfrm>
      </p:grpSpPr>
      <p:sp>
        <p:nvSpPr>
          <p:cNvPr id="174" name="Google Shape;174;p25"/>
          <p:cNvSpPr txBox="1"/>
          <p:nvPr>
            <p:ph type="title"/>
          </p:nvPr>
        </p:nvSpPr>
        <p:spPr>
          <a:xfrm>
            <a:off x="311700" y="410000"/>
            <a:ext cx="8520600" cy="607800"/>
          </a:xfrm>
          <a:prstGeom prst="rect">
            <a:avLst/>
          </a:prstGeom>
        </p:spPr>
        <p:txBody>
          <a:bodyPr anchorCtr="0" anchor="t" bIns="91425" lIns="91425" spcFirstLastPara="1" rIns="91425" wrap="square" tIns="91425">
            <a:normAutofit fontScale="90000"/>
          </a:bodyPr>
          <a:lstStyle/>
          <a:p>
            <a:pPr indent="457200" lvl="0" marL="914400" rtl="0" algn="l">
              <a:spcBef>
                <a:spcPts val="0"/>
              </a:spcBef>
              <a:spcAft>
                <a:spcPts val="0"/>
              </a:spcAft>
              <a:buNone/>
            </a:pPr>
            <a:r>
              <a:rPr lang="en"/>
              <a:t>March 17th- St. Patrick’s Day </a:t>
            </a:r>
            <a:endParaRPr/>
          </a:p>
        </p:txBody>
      </p:sp>
      <p:sp>
        <p:nvSpPr>
          <p:cNvPr id="175" name="Google Shape;175;p25"/>
          <p:cNvSpPr txBox="1"/>
          <p:nvPr>
            <p:ph idx="1" type="body"/>
          </p:nvPr>
        </p:nvSpPr>
        <p:spPr>
          <a:xfrm>
            <a:off x="5832950" y="1017800"/>
            <a:ext cx="2999400" cy="3551100"/>
          </a:xfrm>
          <a:prstGeom prst="rect">
            <a:avLst/>
          </a:prstGeom>
        </p:spPr>
        <p:txBody>
          <a:bodyPr anchorCtr="0" anchor="t" bIns="91425" lIns="91425" spcFirstLastPara="1" rIns="91425" wrap="square" tIns="91425">
            <a:normAutofit fontScale="85000" lnSpcReduction="20000"/>
          </a:bodyPr>
          <a:lstStyle/>
          <a:p>
            <a:pPr indent="0" lvl="0" marL="0" rtl="0" algn="l">
              <a:spcBef>
                <a:spcPts val="0"/>
              </a:spcBef>
              <a:spcAft>
                <a:spcPts val="1200"/>
              </a:spcAft>
              <a:buNone/>
            </a:pPr>
            <a:r>
              <a:rPr lang="en" sz="1650">
                <a:solidFill>
                  <a:srgbClr val="000000"/>
                </a:solidFill>
                <a:latin typeface="Arial"/>
                <a:ea typeface="Arial"/>
                <a:cs typeface="Arial"/>
                <a:sym typeface="Arial"/>
              </a:rPr>
              <a:t>St. Patrick’s Day kicks off a worldwide celebration also known as the Feast of St. Patrick. On March 17th, many will wear green in honor of the Irish and decorate with shamrocks. According to lore, the </a:t>
            </a:r>
            <a:r>
              <a:rPr i="1" lang="en" sz="1650">
                <a:solidFill>
                  <a:srgbClr val="000000"/>
                </a:solidFill>
                <a:latin typeface="Arial"/>
                <a:ea typeface="Arial"/>
                <a:cs typeface="Arial"/>
                <a:sym typeface="Arial"/>
              </a:rPr>
              <a:t>wearing of the green</a:t>
            </a:r>
            <a:r>
              <a:rPr lang="en" sz="1650">
                <a:solidFill>
                  <a:srgbClr val="000000"/>
                </a:solidFill>
                <a:latin typeface="Arial"/>
                <a:ea typeface="Arial"/>
                <a:cs typeface="Arial"/>
                <a:sym typeface="Arial"/>
              </a:rPr>
              <a:t> tradition dates back to a story written about St. Patrick in 1726. St. Patrick (c. AD 385–461) used the shamrock to illustrate the Holy Trinity and worn green clothing. And while the story is unlikely to be true, many will revel in the Irish heritage and eat traditional Irish fare, too. Remember to wear green!!!!</a:t>
            </a:r>
            <a:endParaRPr/>
          </a:p>
        </p:txBody>
      </p:sp>
      <p:pic>
        <p:nvPicPr>
          <p:cNvPr id="176" name="Google Shape;176;p25"/>
          <p:cNvPicPr preferRelativeResize="0"/>
          <p:nvPr/>
        </p:nvPicPr>
        <p:blipFill>
          <a:blip r:embed="rId3">
            <a:alphaModFix/>
          </a:blip>
          <a:stretch>
            <a:fillRect/>
          </a:stretch>
        </p:blipFill>
        <p:spPr>
          <a:xfrm>
            <a:off x="598450" y="1143825"/>
            <a:ext cx="2266575" cy="1273525"/>
          </a:xfrm>
          <a:prstGeom prst="rect">
            <a:avLst/>
          </a:prstGeom>
          <a:noFill/>
          <a:ln>
            <a:noFill/>
          </a:ln>
        </p:spPr>
      </p:pic>
      <p:pic>
        <p:nvPicPr>
          <p:cNvPr descr="Every March 17th, St. Patrick's Day is celebrated around the world. Learn more about this Irish holiday and the patron saint it is named after in this History digital exclusive.&#10;Subscribe for more from HISTORY:&#10;http://histv.co/SubscribeHistoryYT&#10;&#10;Find out more about this and other specials on our site:&#10;https://histv.co/History&#10;&#10;Check out exclusive HISTORY content:&#10;History Newsletter: https://histv.co/newsletter&#10;Website - https://histv.co/History&#10;Facebook - https://histv.co/Facebook&#10;Twitter - https://histv.co/Twitter&#10;&#10;HISTORY® is the leading destination for award-winning original series and specials that connect viewers with history in an informative, immersive, and entertaining manner across all platforms. The network’s all-original programming slate features a roster of hit series, premium documentaries, and scripted event programming." id="177" name="Google Shape;177;p25" title="St. Patrick's Day: Bet You Didn't Know | History">
            <a:hlinkClick r:id="rId4"/>
          </p:cNvPr>
          <p:cNvPicPr preferRelativeResize="0"/>
          <p:nvPr/>
        </p:nvPicPr>
        <p:blipFill>
          <a:blip r:embed="rId5">
            <a:alphaModFix/>
          </a:blip>
          <a:stretch>
            <a:fillRect/>
          </a:stretch>
        </p:blipFill>
        <p:spPr>
          <a:xfrm>
            <a:off x="1885125" y="2417350"/>
            <a:ext cx="3228467" cy="24213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7"/>
                                        </p:tgtEl>
                                        <p:attrNameLst>
                                          <p:attrName>style.visibility</p:attrName>
                                        </p:attrNameLst>
                                      </p:cBhvr>
                                      <p:to>
                                        <p:strVal val="visible"/>
                                      </p:to>
                                    </p:set>
                                    <p:animEffect filter="fade" transition="in">
                                      <p:cBhvr>
                                        <p:cTn dur="1000"/>
                                        <p:tgtEl>
                                          <p:spTgt spid="17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1" name="Shape 181"/>
        <p:cNvGrpSpPr/>
        <p:nvPr/>
      </p:nvGrpSpPr>
      <p:grpSpPr>
        <a:xfrm>
          <a:off x="0" y="0"/>
          <a:ext cx="0" cy="0"/>
          <a:chOff x="0" y="0"/>
          <a:chExt cx="0" cy="0"/>
        </a:xfrm>
      </p:grpSpPr>
      <p:sp>
        <p:nvSpPr>
          <p:cNvPr id="182" name="Google Shape;182;p26"/>
          <p:cNvSpPr txBox="1"/>
          <p:nvPr>
            <p:ph type="title"/>
          </p:nvPr>
        </p:nvSpPr>
        <p:spPr>
          <a:xfrm>
            <a:off x="311700" y="410000"/>
            <a:ext cx="8520600" cy="6078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   </a:t>
            </a:r>
            <a:r>
              <a:rPr lang="en"/>
              <a:t>March 18th- National Awkward Moments Day  </a:t>
            </a:r>
            <a:endParaRPr/>
          </a:p>
        </p:txBody>
      </p:sp>
      <p:sp>
        <p:nvSpPr>
          <p:cNvPr id="183" name="Google Shape;183;p26"/>
          <p:cNvSpPr txBox="1"/>
          <p:nvPr>
            <p:ph idx="1" type="body"/>
          </p:nvPr>
        </p:nvSpPr>
        <p:spPr>
          <a:xfrm>
            <a:off x="5369750" y="1097975"/>
            <a:ext cx="3462600" cy="3471000"/>
          </a:xfrm>
          <a:prstGeom prst="rect">
            <a:avLst/>
          </a:prstGeom>
        </p:spPr>
        <p:txBody>
          <a:bodyPr anchorCtr="0" anchor="t" bIns="91425" lIns="91425" spcFirstLastPara="1" rIns="91425" wrap="square" tIns="91425">
            <a:normAutofit fontScale="70000" lnSpcReduction="10000"/>
          </a:bodyPr>
          <a:lstStyle/>
          <a:p>
            <a:pPr indent="0" lvl="0" marL="0" rtl="0" algn="l">
              <a:spcBef>
                <a:spcPts val="0"/>
              </a:spcBef>
              <a:spcAft>
                <a:spcPts val="0"/>
              </a:spcAft>
              <a:buNone/>
            </a:pPr>
            <a:r>
              <a:rPr lang="en" sz="1650">
                <a:solidFill>
                  <a:srgbClr val="000000"/>
                </a:solidFill>
                <a:latin typeface="Arial"/>
                <a:ea typeface="Arial"/>
                <a:cs typeface="Arial"/>
                <a:sym typeface="Arial"/>
              </a:rPr>
              <a:t>On March 18th, we recognize National Awkward Moments Day. This is an annual day that every person can relate. We have all had our awkward moments from time to time. They are a part of life; they just happen. Awkwardness or embarrassment is defined as an emotional state of intense discomfort with oneself.Have you ever called someone by the wrong name, tripped over nothing, walked into a door, had the completely wrong words come out of your mouth or just forgot what you were doing?  The list could go on and on.While it may be awkward to admit it, we have been unable to identify the origin of this awkward holiday. </a:t>
            </a:r>
            <a:endParaRPr sz="1650">
              <a:solidFill>
                <a:srgbClr val="000000"/>
              </a:solidFill>
              <a:latin typeface="Arial"/>
              <a:ea typeface="Arial"/>
              <a:cs typeface="Arial"/>
              <a:sym typeface="Arial"/>
            </a:endParaRPr>
          </a:p>
          <a:p>
            <a:pPr indent="0" lvl="0" marL="0" rtl="0" algn="l">
              <a:spcBef>
                <a:spcPts val="1200"/>
              </a:spcBef>
              <a:spcAft>
                <a:spcPts val="0"/>
              </a:spcAft>
              <a:buNone/>
            </a:pPr>
            <a:r>
              <a:t/>
            </a:r>
            <a:endParaRPr sz="1650">
              <a:solidFill>
                <a:srgbClr val="000000"/>
              </a:solidFill>
              <a:latin typeface="Arial"/>
              <a:ea typeface="Arial"/>
              <a:cs typeface="Arial"/>
              <a:sym typeface="Arial"/>
            </a:endParaRPr>
          </a:p>
          <a:p>
            <a:pPr indent="0" lvl="0" marL="0" rtl="0" algn="l">
              <a:spcBef>
                <a:spcPts val="1200"/>
              </a:spcBef>
              <a:spcAft>
                <a:spcPts val="1200"/>
              </a:spcAft>
              <a:buNone/>
            </a:pPr>
            <a:r>
              <a:t/>
            </a:r>
            <a:endParaRPr sz="1650">
              <a:solidFill>
                <a:srgbClr val="000000"/>
              </a:solidFill>
              <a:latin typeface="Arial"/>
              <a:ea typeface="Arial"/>
              <a:cs typeface="Arial"/>
              <a:sym typeface="Arial"/>
            </a:endParaRPr>
          </a:p>
        </p:txBody>
      </p:sp>
      <p:pic>
        <p:nvPicPr>
          <p:cNvPr descr="Subscribe to join the #AFVFAM http://bit.ly/afvyoutube | 🔔 Make sure to enable ALL push notifications! 🔔 Check out our MERCH store: https://bit.ly/2UJJULn &#10;&#10;Get your daily dose of #FAILS right here! America's Funniest Videos has the BEST collection of #EPICFAILS and we've put together some of our favorites to get you through your week with a laugh! 😆 Which clip made you #LOL the loudest?! &#10;&#10;Watch the NEWEST videos: http://bit.ly/2MKctsW&#10;&#10;Submit YOUR Video to AFV:&#10;https://bit.ly/SendAVidToAFV&#10;&#10;Connect with AFV Online:&#10;Website: http://afv.com/ &#10;Facebook: http://bit.ly/afvFacebook &#10;Twitter: http://bit.ly/afvTwitter &#10;Instagram: http://bit.ly/afvInstagram &#10;&#10;About AFV:&#10;America’s Funniest Home Videos is America's longest running funny video television program. We've been collecting funny viral videos since 1989. Here you’ll find funny videos, viral videos, prank videos, funny animal videos, funny baby videos, classic videos, and the best compilations and music montages of some of the funniest videos you've ever seen. Check out our different sections to find some of the best viral, funny, videos around. Comment, share, and subscribe to stay in touch to see funny videos you just can't find anywhere else!" id="184" name="Google Shape;184;p26" title="Mistakes Were Made! 🤣 | Best Funny Outdoor Fails | AFV 2022">
            <a:hlinkClick r:id="rId3"/>
          </p:cNvPr>
          <p:cNvPicPr preferRelativeResize="0"/>
          <p:nvPr/>
        </p:nvPicPr>
        <p:blipFill>
          <a:blip r:embed="rId4">
            <a:alphaModFix/>
          </a:blip>
          <a:stretch>
            <a:fillRect/>
          </a:stretch>
        </p:blipFill>
        <p:spPr>
          <a:xfrm>
            <a:off x="488425" y="1118975"/>
            <a:ext cx="4572000" cy="34290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4"/>
                                        </p:tgtEl>
                                        <p:attrNameLst>
                                          <p:attrName>style.visibility</p:attrName>
                                        </p:attrNameLst>
                                      </p:cBhvr>
                                      <p:to>
                                        <p:strVal val="visible"/>
                                      </p:to>
                                    </p:set>
                                    <p:animEffect filter="fade" transition="in">
                                      <p:cBhvr>
                                        <p:cTn dur="1000"/>
                                        <p:tgtEl>
                                          <p:spTgt spid="18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8" name="Shape 188"/>
        <p:cNvGrpSpPr/>
        <p:nvPr/>
      </p:nvGrpSpPr>
      <p:grpSpPr>
        <a:xfrm>
          <a:off x="0" y="0"/>
          <a:ext cx="0" cy="0"/>
          <a:chOff x="0" y="0"/>
          <a:chExt cx="0" cy="0"/>
        </a:xfrm>
      </p:grpSpPr>
      <p:sp>
        <p:nvSpPr>
          <p:cNvPr id="189" name="Google Shape;189;p27"/>
          <p:cNvSpPr txBox="1"/>
          <p:nvPr>
            <p:ph type="title"/>
          </p:nvPr>
        </p:nvSpPr>
        <p:spPr>
          <a:xfrm>
            <a:off x="311700" y="410000"/>
            <a:ext cx="8520600" cy="6078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 March 21st- National California Strawberry Day </a:t>
            </a:r>
            <a:endParaRPr/>
          </a:p>
        </p:txBody>
      </p:sp>
      <p:sp>
        <p:nvSpPr>
          <p:cNvPr id="190" name="Google Shape;190;p27"/>
          <p:cNvSpPr txBox="1"/>
          <p:nvPr>
            <p:ph idx="1" type="body"/>
          </p:nvPr>
        </p:nvSpPr>
        <p:spPr>
          <a:xfrm>
            <a:off x="5427825" y="1017800"/>
            <a:ext cx="3404400" cy="3438900"/>
          </a:xfrm>
          <a:prstGeom prst="rect">
            <a:avLst/>
          </a:prstGeom>
        </p:spPr>
        <p:txBody>
          <a:bodyPr anchorCtr="0" anchor="t" bIns="91425" lIns="91425" spcFirstLastPara="1" rIns="91425" wrap="square" tIns="91425">
            <a:normAutofit fontScale="25000" lnSpcReduction="20000"/>
          </a:bodyPr>
          <a:lstStyle/>
          <a:p>
            <a:pPr indent="0" lvl="0" marL="0" marR="685800" rtl="0" algn="l">
              <a:spcBef>
                <a:spcPts val="2300"/>
              </a:spcBef>
              <a:spcAft>
                <a:spcPts val="0"/>
              </a:spcAft>
              <a:buNone/>
            </a:pPr>
            <a:r>
              <a:rPr lang="en" sz="4300">
                <a:solidFill>
                  <a:srgbClr val="000000"/>
                </a:solidFill>
                <a:latin typeface="Arial"/>
                <a:ea typeface="Arial"/>
                <a:cs typeface="Arial"/>
                <a:sym typeface="Arial"/>
              </a:rPr>
              <a:t>As part of National Nutrition Month, National California Strawberry Day kicks off the strawberry season in California. The celebration takes place annually on March 21st which is typically the first full day of spring. It’s an ideal time to rejuvenate our senses and get excited about fresh fruit dishes, too. Strawberries are the flavor of paradise speckled with a bit of sunshine and whimsy. Their bright red dimpled fruit inspires picnics with double scoop strawberry ice cream cones. Make a parfait or strawberry shortcake and while you’re at it, make some memories, too. For another fun way to enjoy your strawberries, plan a trip to a pick-your-own strawberry farm.</a:t>
            </a:r>
            <a:endParaRPr sz="4300">
              <a:solidFill>
                <a:srgbClr val="000000"/>
              </a:solidFill>
              <a:latin typeface="Arial"/>
              <a:ea typeface="Arial"/>
              <a:cs typeface="Arial"/>
              <a:sym typeface="Arial"/>
            </a:endParaRPr>
          </a:p>
          <a:p>
            <a:pPr indent="0" lvl="0" marL="0" rtl="0" algn="l">
              <a:spcBef>
                <a:spcPts val="2300"/>
              </a:spcBef>
              <a:spcAft>
                <a:spcPts val="0"/>
              </a:spcAft>
              <a:buNone/>
            </a:pPr>
            <a:r>
              <a:t/>
            </a:r>
            <a:endParaRPr sz="1100">
              <a:solidFill>
                <a:srgbClr val="000000"/>
              </a:solidFill>
              <a:latin typeface="Arial"/>
              <a:ea typeface="Arial"/>
              <a:cs typeface="Arial"/>
              <a:sym typeface="Arial"/>
            </a:endParaRPr>
          </a:p>
          <a:p>
            <a:pPr indent="0" lvl="0" marL="0" rtl="0" algn="l">
              <a:spcBef>
                <a:spcPts val="0"/>
              </a:spcBef>
              <a:spcAft>
                <a:spcPts val="1200"/>
              </a:spcAft>
              <a:buNone/>
            </a:pPr>
            <a:r>
              <a:t/>
            </a:r>
            <a:endParaRPr/>
          </a:p>
        </p:txBody>
      </p:sp>
      <p:pic>
        <p:nvPicPr>
          <p:cNvPr descr="Strawberries are that wonderful late Spring and early Summer fruit to tantalize our taste buds for more fresh fruit coming along later in the season. Come on over; we share a delicious recipe for Strawberry Shortcake right here: &#10;http://nationaldaycalendar.com/national-california-strawberry-day-march-21/&#10;&#10;#CaliforniaStrawberryDay&#10;#NationalDayCalendar&#10;#CelebrateEveryDay" id="191" name="Google Shape;191;p27" title="National California Strawberry Day - March 21">
            <a:hlinkClick r:id="rId3"/>
          </p:cNvPr>
          <p:cNvPicPr preferRelativeResize="0"/>
          <p:nvPr/>
        </p:nvPicPr>
        <p:blipFill>
          <a:blip r:embed="rId4">
            <a:alphaModFix/>
          </a:blip>
          <a:stretch>
            <a:fillRect/>
          </a:stretch>
        </p:blipFill>
        <p:spPr>
          <a:xfrm>
            <a:off x="746875" y="980650"/>
            <a:ext cx="4572000" cy="34290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1"/>
                                        </p:tgtEl>
                                        <p:attrNameLst>
                                          <p:attrName>style.visibility</p:attrName>
                                        </p:attrNameLst>
                                      </p:cBhvr>
                                      <p:to>
                                        <p:strVal val="visible"/>
                                      </p:to>
                                    </p:set>
                                    <p:animEffect filter="fade" transition="in">
                                      <p:cBhvr>
                                        <p:cTn dur="1000"/>
                                        <p:tgtEl>
                                          <p:spTgt spid="19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5" name="Shape 195"/>
        <p:cNvGrpSpPr/>
        <p:nvPr/>
      </p:nvGrpSpPr>
      <p:grpSpPr>
        <a:xfrm>
          <a:off x="0" y="0"/>
          <a:ext cx="0" cy="0"/>
          <a:chOff x="0" y="0"/>
          <a:chExt cx="0" cy="0"/>
        </a:xfrm>
      </p:grpSpPr>
      <p:sp>
        <p:nvSpPr>
          <p:cNvPr id="196" name="Google Shape;196;p28"/>
          <p:cNvSpPr txBox="1"/>
          <p:nvPr>
            <p:ph type="title"/>
          </p:nvPr>
        </p:nvSpPr>
        <p:spPr>
          <a:xfrm>
            <a:off x="311700" y="410000"/>
            <a:ext cx="8520600" cy="6078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    March 22nd- National West Virginia Day </a:t>
            </a:r>
            <a:endParaRPr/>
          </a:p>
        </p:txBody>
      </p:sp>
      <p:sp>
        <p:nvSpPr>
          <p:cNvPr id="197" name="Google Shape;197;p28"/>
          <p:cNvSpPr txBox="1"/>
          <p:nvPr>
            <p:ph idx="1" type="body"/>
          </p:nvPr>
        </p:nvSpPr>
        <p:spPr>
          <a:xfrm>
            <a:off x="5376125" y="1249250"/>
            <a:ext cx="3456300" cy="3319500"/>
          </a:xfrm>
          <a:prstGeom prst="rect">
            <a:avLst/>
          </a:prstGeom>
        </p:spPr>
        <p:txBody>
          <a:bodyPr anchorCtr="0" anchor="t" bIns="91425" lIns="91425" spcFirstLastPara="1" rIns="91425" wrap="square" tIns="91425">
            <a:normAutofit fontScale="62500"/>
          </a:bodyPr>
          <a:lstStyle/>
          <a:p>
            <a:pPr indent="0" lvl="0" marL="0" marR="723900" rtl="0" algn="l">
              <a:spcBef>
                <a:spcPts val="2300"/>
              </a:spcBef>
              <a:spcAft>
                <a:spcPts val="0"/>
              </a:spcAft>
              <a:buNone/>
            </a:pPr>
            <a:r>
              <a:rPr lang="en" sz="1650">
                <a:solidFill>
                  <a:srgbClr val="000000"/>
                </a:solidFill>
                <a:latin typeface="Arial"/>
                <a:ea typeface="Arial"/>
                <a:cs typeface="Arial"/>
                <a:sym typeface="Arial"/>
              </a:rPr>
              <a:t>National West Virginia Day on March 22nd recognizes the last state to be created from one of the original thirteen colonies.When Virginia voted to secede from the Union, Western Virginians held firmly to their Union loyalties, created their own constitution and approached Congress for statehood. West Virginia, the 35th state, was admitted to the Union on June 20, 1863. It was the only state formed from another state and one of two created during the Civil War.Join National Day Calendar® as we explore the history, culture, and heritage of West Virginia.</a:t>
            </a:r>
            <a:endParaRPr sz="1650">
              <a:solidFill>
                <a:srgbClr val="000000"/>
              </a:solidFill>
              <a:latin typeface="Arial"/>
              <a:ea typeface="Arial"/>
              <a:cs typeface="Arial"/>
              <a:sym typeface="Arial"/>
            </a:endParaRPr>
          </a:p>
          <a:p>
            <a:pPr indent="0" lvl="0" marL="0" rtl="0" algn="l">
              <a:spcBef>
                <a:spcPts val="2300"/>
              </a:spcBef>
              <a:spcAft>
                <a:spcPts val="1200"/>
              </a:spcAft>
              <a:buNone/>
            </a:pPr>
            <a:r>
              <a:t/>
            </a:r>
            <a:endParaRPr/>
          </a:p>
        </p:txBody>
      </p:sp>
      <p:pic>
        <p:nvPicPr>
          <p:cNvPr descr="Visitors have been drawn to West Virginia by its mountains, winding roads, and wild rivers, but until last week, America's 35th state had no national park. New River Gorge was awarded the honor of becoming the nation's newest park - and the only national park in West Virginia.&#10;&#10;Each weekday morning, &quot;CBS This Morning&quot; co-hosts Gayle King, Anthony Mason and Tony Dokoupil deliver two hours of original reporting, breaking news and top-level newsmaker interviews in an engaging and informative format that challenges the norm in network morning news programs.&#10;&#10;Subscribe to “CBS This Morning” on YouTube: https://www.youtube.com/user/CBSThisMorning&#10;Watch CBSN live: http://cbsn.ws/1PlLpZ7c​&#10;Download the CBS News app: http://cbsn.ws/1Xb1WC8​&#10;Follow &quot;CBS This Morning&quot; on Instagram: http://bit.ly/1Q7NGnY&#10;Like &quot;CBS This Morning&quot; on Facebook: http://on.fb.me/1LhtdvI&#10;Follow &quot;CBS This Morning&quot; on Twitter: http://bit.ly/1Xj5W3p&#10;Subscribe to our newsletter: http://cbsn.ws/1RqHw7T​&#10;Try Paramount+ free: https://bit.ly/2OiW1kZ&#10;&#10;For video licensing inquiries, contact: licensing@veritone.com" id="198" name="Google Shape;198;p28" title="West Virginia's New River Gorge is America's newest national park">
            <a:hlinkClick r:id="rId3"/>
          </p:cNvPr>
          <p:cNvPicPr preferRelativeResize="0"/>
          <p:nvPr/>
        </p:nvPicPr>
        <p:blipFill>
          <a:blip r:embed="rId4">
            <a:alphaModFix/>
          </a:blip>
          <a:stretch>
            <a:fillRect/>
          </a:stretch>
        </p:blipFill>
        <p:spPr>
          <a:xfrm>
            <a:off x="152400" y="1170200"/>
            <a:ext cx="4572000" cy="34290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8"/>
                                        </p:tgtEl>
                                        <p:attrNameLst>
                                          <p:attrName>style.visibility</p:attrName>
                                        </p:attrNameLst>
                                      </p:cBhvr>
                                      <p:to>
                                        <p:strVal val="visible"/>
                                      </p:to>
                                    </p:set>
                                    <p:animEffect filter="fade" transition="in">
                                      <p:cBhvr>
                                        <p:cTn dur="1000"/>
                                        <p:tgtEl>
                                          <p:spTgt spid="19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2" name="Shape 202"/>
        <p:cNvGrpSpPr/>
        <p:nvPr/>
      </p:nvGrpSpPr>
      <p:grpSpPr>
        <a:xfrm>
          <a:off x="0" y="0"/>
          <a:ext cx="0" cy="0"/>
          <a:chOff x="0" y="0"/>
          <a:chExt cx="0" cy="0"/>
        </a:xfrm>
      </p:grpSpPr>
      <p:sp>
        <p:nvSpPr>
          <p:cNvPr id="203" name="Google Shape;203;p29"/>
          <p:cNvSpPr txBox="1"/>
          <p:nvPr>
            <p:ph type="title"/>
          </p:nvPr>
        </p:nvSpPr>
        <p:spPr>
          <a:xfrm>
            <a:off x="311700" y="410000"/>
            <a:ext cx="8520600" cy="6078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           </a:t>
            </a:r>
            <a:r>
              <a:rPr lang="en"/>
              <a:t>March</a:t>
            </a:r>
            <a:r>
              <a:rPr lang="en"/>
              <a:t> 23rd- National Puppy Day </a:t>
            </a:r>
            <a:endParaRPr/>
          </a:p>
        </p:txBody>
      </p:sp>
      <p:sp>
        <p:nvSpPr>
          <p:cNvPr id="204" name="Google Shape;204;p29"/>
          <p:cNvSpPr txBox="1"/>
          <p:nvPr>
            <p:ph idx="1" type="body"/>
          </p:nvPr>
        </p:nvSpPr>
        <p:spPr>
          <a:xfrm>
            <a:off x="239350" y="2919925"/>
            <a:ext cx="8520600" cy="2624400"/>
          </a:xfrm>
          <a:prstGeom prst="rect">
            <a:avLst/>
          </a:prstGeom>
        </p:spPr>
        <p:txBody>
          <a:bodyPr anchorCtr="0" anchor="t" bIns="91425" lIns="91425" spcFirstLastPara="1" rIns="91425" wrap="square" tIns="91425">
            <a:normAutofit fontScale="25000" lnSpcReduction="20000"/>
          </a:bodyPr>
          <a:lstStyle/>
          <a:p>
            <a:pPr indent="0" lvl="0" marL="0" marR="952500" rtl="0" algn="l">
              <a:spcBef>
                <a:spcPts val="2300"/>
              </a:spcBef>
              <a:spcAft>
                <a:spcPts val="0"/>
              </a:spcAft>
              <a:buNone/>
            </a:pPr>
            <a:r>
              <a:rPr lang="en" sz="4800">
                <a:solidFill>
                  <a:srgbClr val="000000"/>
                </a:solidFill>
                <a:latin typeface="Arial"/>
                <a:ea typeface="Arial"/>
                <a:cs typeface="Arial"/>
                <a:sym typeface="Arial"/>
              </a:rPr>
              <a:t>Observed each year on March 23rd, National Puppy Day celebrates the unconditional love and affection puppies bring to our lives. Their cuddles and wiggles make us smile and without a doubt, there are squeals of delight when there are puppies around!The day also brings awareness to the need for care of and homes for orphaned pups as well as to educate people about the horrors of puppy mills across the country. Puppies are a big responsibility. Be sure to consider everything involved and adopt from a shelter. According to the ASPCA, approximately 3.3 million dogs enter shelters every year. Some of these dogs come with litters of puppies.The day also brings awareness to the need for care of and homes for orphaned pups as well as to educate people about the horrors of puppy mills across the country. Puppies are a big responsibility. Be sure to consider everything involved and adopt from a shelter. The puppies there need love and a home just as much as any other and they grow into loyal pets, too!</a:t>
            </a:r>
            <a:endParaRPr sz="4800">
              <a:solidFill>
                <a:srgbClr val="000000"/>
              </a:solidFill>
              <a:latin typeface="Arial"/>
              <a:ea typeface="Arial"/>
              <a:cs typeface="Arial"/>
              <a:sym typeface="Arial"/>
            </a:endParaRPr>
          </a:p>
          <a:p>
            <a:pPr indent="0" lvl="0" marL="0" rtl="0" algn="l">
              <a:spcBef>
                <a:spcPts val="2300"/>
              </a:spcBef>
              <a:spcAft>
                <a:spcPts val="0"/>
              </a:spcAft>
              <a:buNone/>
            </a:pPr>
            <a:r>
              <a:t/>
            </a:r>
            <a:endParaRPr sz="1100">
              <a:solidFill>
                <a:srgbClr val="000000"/>
              </a:solidFill>
              <a:latin typeface="Arial"/>
              <a:ea typeface="Arial"/>
              <a:cs typeface="Arial"/>
              <a:sym typeface="Arial"/>
            </a:endParaRPr>
          </a:p>
          <a:p>
            <a:pPr indent="0" lvl="0" marL="0" marR="952500" rtl="0" algn="l">
              <a:spcBef>
                <a:spcPts val="2300"/>
              </a:spcBef>
              <a:spcAft>
                <a:spcPts val="0"/>
              </a:spcAft>
              <a:buNone/>
            </a:pPr>
            <a:r>
              <a:t/>
            </a:r>
            <a:endParaRPr sz="1650">
              <a:solidFill>
                <a:srgbClr val="000000"/>
              </a:solidFill>
              <a:latin typeface="Arial"/>
              <a:ea typeface="Arial"/>
              <a:cs typeface="Arial"/>
              <a:sym typeface="Arial"/>
            </a:endParaRPr>
          </a:p>
          <a:p>
            <a:pPr indent="0" lvl="0" marL="0" rtl="0" algn="l">
              <a:spcBef>
                <a:spcPts val="2300"/>
              </a:spcBef>
              <a:spcAft>
                <a:spcPts val="1200"/>
              </a:spcAft>
              <a:buNone/>
            </a:pPr>
            <a:r>
              <a:t/>
            </a:r>
            <a:endParaRPr/>
          </a:p>
        </p:txBody>
      </p:sp>
      <p:pic>
        <p:nvPicPr>
          <p:cNvPr id="205" name="Google Shape;205;p29"/>
          <p:cNvPicPr preferRelativeResize="0"/>
          <p:nvPr/>
        </p:nvPicPr>
        <p:blipFill>
          <a:blip r:embed="rId3">
            <a:alphaModFix/>
          </a:blip>
          <a:stretch>
            <a:fillRect/>
          </a:stretch>
        </p:blipFill>
        <p:spPr>
          <a:xfrm>
            <a:off x="6727275" y="144787"/>
            <a:ext cx="2032525" cy="1138225"/>
          </a:xfrm>
          <a:prstGeom prst="rect">
            <a:avLst/>
          </a:prstGeom>
          <a:noFill/>
          <a:ln>
            <a:noFill/>
          </a:ln>
        </p:spPr>
      </p:pic>
      <p:pic>
        <p:nvPicPr>
          <p:cNvPr descr="What better way to celebrate National Puppy Day than with a ton of puppies! Am I right? Let us know which is your favorite in the comments section! If you have a puppers of your own, give them a little extra love from The Pet Collective!&#10;&#10;The Pet Collective is home to the top trending clips, most entertaining memes, and funniest animal videos online.  Simply put, we think animals are the best ever. If you agree, let’s make it YouTube official right here, right meow:&#10;&#10;Watch animals 24/7 on Twitch! http://twitch.tv/thepetcollective&#10;&#10;Subscribe to The Pet Collective: http://bit.ly/tpcsub&#10;Website: http://www.thepetcollective.tv&#10;Facebook: http://www.facebook.com/thepetcollective&#10;Instagram: http://www.instagram.com/petcollectivetv&#10;Pinterest: http://pinterest.com/petcollectivetv/&#10;&#10;Submit your fun pet videos here: http://bit.ly/76-submit-here&#10;&#10;To license any of the videos shown on the The Pet Collective, visit Jukin Media at http://jukinmedia.com/licensing" id="206" name="Google Shape;206;p29" title="National Puppy Day | The Pet Collective">
            <a:hlinkClick r:id="rId4"/>
          </p:cNvPr>
          <p:cNvPicPr preferRelativeResize="0"/>
          <p:nvPr/>
        </p:nvPicPr>
        <p:blipFill>
          <a:blip r:embed="rId5">
            <a:alphaModFix/>
          </a:blip>
          <a:stretch>
            <a:fillRect/>
          </a:stretch>
        </p:blipFill>
        <p:spPr>
          <a:xfrm>
            <a:off x="2749225" y="1118050"/>
            <a:ext cx="2723450" cy="17016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06"/>
                                        </p:tgtEl>
                                        <p:attrNameLst>
                                          <p:attrName>style.visibility</p:attrName>
                                        </p:attrNameLst>
                                      </p:cBhvr>
                                      <p:to>
                                        <p:strVal val="visible"/>
                                      </p:to>
                                    </p:set>
                                    <p:animEffect filter="fade" transition="in">
                                      <p:cBhvr>
                                        <p:cTn dur="1000"/>
                                        <p:tgtEl>
                                          <p:spTgt spid="20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0" name="Shape 210"/>
        <p:cNvGrpSpPr/>
        <p:nvPr/>
      </p:nvGrpSpPr>
      <p:grpSpPr>
        <a:xfrm>
          <a:off x="0" y="0"/>
          <a:ext cx="0" cy="0"/>
          <a:chOff x="0" y="0"/>
          <a:chExt cx="0" cy="0"/>
        </a:xfrm>
      </p:grpSpPr>
      <p:sp>
        <p:nvSpPr>
          <p:cNvPr id="211" name="Google Shape;211;p30"/>
          <p:cNvSpPr txBox="1"/>
          <p:nvPr>
            <p:ph type="title"/>
          </p:nvPr>
        </p:nvSpPr>
        <p:spPr>
          <a:xfrm>
            <a:off x="311700" y="410000"/>
            <a:ext cx="8520600" cy="6078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March 24th- National Chocolate covered Raisin Day </a:t>
            </a:r>
            <a:endParaRPr/>
          </a:p>
        </p:txBody>
      </p:sp>
      <p:sp>
        <p:nvSpPr>
          <p:cNvPr id="212" name="Google Shape;212;p30"/>
          <p:cNvSpPr txBox="1"/>
          <p:nvPr>
            <p:ph idx="1" type="body"/>
          </p:nvPr>
        </p:nvSpPr>
        <p:spPr>
          <a:xfrm>
            <a:off x="4478700" y="1017800"/>
            <a:ext cx="4840800" cy="3823200"/>
          </a:xfrm>
          <a:prstGeom prst="rect">
            <a:avLst/>
          </a:prstGeom>
        </p:spPr>
        <p:txBody>
          <a:bodyPr anchorCtr="0" anchor="t" bIns="91425" lIns="91425" spcFirstLastPara="1" rIns="91425" wrap="square" tIns="91425">
            <a:normAutofit fontScale="25000" lnSpcReduction="20000"/>
          </a:bodyPr>
          <a:lstStyle/>
          <a:p>
            <a:pPr indent="0" lvl="0" marL="0" marR="990600" rtl="0" algn="l">
              <a:spcBef>
                <a:spcPts val="2300"/>
              </a:spcBef>
              <a:spcAft>
                <a:spcPts val="0"/>
              </a:spcAft>
              <a:buNone/>
            </a:pPr>
            <a:r>
              <a:rPr lang="en" sz="5500">
                <a:solidFill>
                  <a:srgbClr val="000000"/>
                </a:solidFill>
                <a:latin typeface="Arial"/>
                <a:ea typeface="Arial"/>
                <a:cs typeface="Arial"/>
                <a:sym typeface="Arial"/>
              </a:rPr>
              <a:t>When it comes to a National Day, a chocolate covered raisin or a box of them is worth celebrating. On March 24th, National Chocolate Covered Raisin Day celebrates raisins coated in a shell of either milk chocolate or dark chocolate.Moviegoers have been snacking on chocolate covered raisins for many, many years. Somehow, popcorn, a box of chocolate covered raisins go together perfectly. It doesn’t matter the kind of movie either. Chocolate covered raisins are also a conventional bulk vending item across the country. More than 1 million Raisinets are produced per hour.Enjoy your favorite brand of chocolate covered raisins. Or, make your own. We’ve even provided several different recipes using this delicious snack. </a:t>
            </a:r>
            <a:endParaRPr sz="5500">
              <a:solidFill>
                <a:srgbClr val="000000"/>
              </a:solidFill>
              <a:latin typeface="Arial"/>
              <a:ea typeface="Arial"/>
              <a:cs typeface="Arial"/>
              <a:sym typeface="Arial"/>
            </a:endParaRPr>
          </a:p>
          <a:p>
            <a:pPr indent="0" lvl="0" marL="0" rtl="0" algn="l">
              <a:spcBef>
                <a:spcPts val="2300"/>
              </a:spcBef>
              <a:spcAft>
                <a:spcPts val="1200"/>
              </a:spcAft>
              <a:buNone/>
            </a:pPr>
            <a:r>
              <a:t/>
            </a:r>
            <a:endParaRPr/>
          </a:p>
        </p:txBody>
      </p:sp>
      <p:pic>
        <p:nvPicPr>
          <p:cNvPr descr="It wouldn't be movie time without your favorite box of chocolate-covered raisins to snack on as you watch. Do you have an all-time favorite movie you have watched more than a dozen times?&#10;http://nationaldaycalendar.com/national-chocolate-covered-raisin-day-march-24/&#10;#ChocolateCoveredRaisinDay&#10;#NationalDayCalendar&#10;#CelebrateEveryDay" id="213" name="Google Shape;213;p30" title="National Chocolate Covered Raisin Day - March 24">
            <a:hlinkClick r:id="rId3"/>
          </p:cNvPr>
          <p:cNvPicPr preferRelativeResize="0"/>
          <p:nvPr/>
        </p:nvPicPr>
        <p:blipFill>
          <a:blip r:embed="rId4">
            <a:alphaModFix/>
          </a:blip>
          <a:stretch>
            <a:fillRect/>
          </a:stretch>
        </p:blipFill>
        <p:spPr>
          <a:xfrm>
            <a:off x="152400" y="1170200"/>
            <a:ext cx="4173900" cy="31304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3"/>
                                        </p:tgtEl>
                                        <p:attrNameLst>
                                          <p:attrName>style.visibility</p:attrName>
                                        </p:attrNameLst>
                                      </p:cBhvr>
                                      <p:to>
                                        <p:strVal val="visible"/>
                                      </p:to>
                                    </p:set>
                                    <p:animEffect filter="fade" transition="in">
                                      <p:cBhvr>
                                        <p:cTn dur="1000"/>
                                        <p:tgtEl>
                                          <p:spTgt spid="21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7" name="Shape 217"/>
        <p:cNvGrpSpPr/>
        <p:nvPr/>
      </p:nvGrpSpPr>
      <p:grpSpPr>
        <a:xfrm>
          <a:off x="0" y="0"/>
          <a:ext cx="0" cy="0"/>
          <a:chOff x="0" y="0"/>
          <a:chExt cx="0" cy="0"/>
        </a:xfrm>
      </p:grpSpPr>
      <p:sp>
        <p:nvSpPr>
          <p:cNvPr id="218" name="Google Shape;218;p31"/>
          <p:cNvSpPr txBox="1"/>
          <p:nvPr>
            <p:ph type="title"/>
          </p:nvPr>
        </p:nvSpPr>
        <p:spPr>
          <a:xfrm>
            <a:off x="311700" y="410000"/>
            <a:ext cx="8520600" cy="6078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      March 25th- National Tolkien Reading Day </a:t>
            </a:r>
            <a:endParaRPr/>
          </a:p>
        </p:txBody>
      </p:sp>
      <p:sp>
        <p:nvSpPr>
          <p:cNvPr id="219" name="Google Shape;219;p31"/>
          <p:cNvSpPr txBox="1"/>
          <p:nvPr>
            <p:ph idx="1" type="body"/>
          </p:nvPr>
        </p:nvSpPr>
        <p:spPr>
          <a:xfrm>
            <a:off x="4734975" y="1017800"/>
            <a:ext cx="4288200" cy="3551100"/>
          </a:xfrm>
          <a:prstGeom prst="rect">
            <a:avLst/>
          </a:prstGeom>
        </p:spPr>
        <p:txBody>
          <a:bodyPr anchorCtr="0" anchor="t" bIns="91425" lIns="91425" spcFirstLastPara="1" rIns="91425" wrap="square" tIns="91425">
            <a:normAutofit fontScale="70000" lnSpcReduction="20000"/>
          </a:bodyPr>
          <a:lstStyle/>
          <a:p>
            <a:pPr indent="0" lvl="0" marL="0" marR="952500" rtl="0" algn="l">
              <a:spcBef>
                <a:spcPts val="2300"/>
              </a:spcBef>
              <a:spcAft>
                <a:spcPts val="0"/>
              </a:spcAft>
              <a:buNone/>
            </a:pPr>
            <a:r>
              <a:rPr lang="en" sz="1650">
                <a:solidFill>
                  <a:srgbClr val="000000"/>
                </a:solidFill>
                <a:latin typeface="Arial"/>
                <a:ea typeface="Arial"/>
                <a:cs typeface="Arial"/>
                <a:sym typeface="Arial"/>
              </a:rPr>
              <a:t>Celebrated around the world on March 25th, Tolkien Reading Day is a favorite among fans of the renowned author. J.R.R. Tolkien (Jan. 3, 1892 – Sept. 2, 1973) was an English writer, poet, philologist, and university professor.  He was best known as the author of the classic works </a:t>
            </a:r>
            <a:r>
              <a:rPr i="1" lang="en" sz="1650">
                <a:solidFill>
                  <a:srgbClr val="000000"/>
                </a:solidFill>
                <a:latin typeface="Arial"/>
                <a:ea typeface="Arial"/>
                <a:cs typeface="Arial"/>
                <a:sym typeface="Arial"/>
              </a:rPr>
              <a:t>The Hobbit</a:t>
            </a:r>
            <a:r>
              <a:rPr lang="en" sz="1650">
                <a:solidFill>
                  <a:srgbClr val="000000"/>
                </a:solidFill>
                <a:latin typeface="Arial"/>
                <a:ea typeface="Arial"/>
                <a:cs typeface="Arial"/>
                <a:sym typeface="Arial"/>
              </a:rPr>
              <a:t>, </a:t>
            </a:r>
            <a:r>
              <a:rPr i="1" lang="en" sz="1650">
                <a:solidFill>
                  <a:srgbClr val="000000"/>
                </a:solidFill>
                <a:latin typeface="Arial"/>
                <a:ea typeface="Arial"/>
                <a:cs typeface="Arial"/>
                <a:sym typeface="Arial"/>
              </a:rPr>
              <a:t>The Lord of the Rings</a:t>
            </a:r>
            <a:r>
              <a:rPr lang="en" sz="1650">
                <a:solidFill>
                  <a:srgbClr val="000000"/>
                </a:solidFill>
                <a:latin typeface="Arial"/>
                <a:ea typeface="Arial"/>
                <a:cs typeface="Arial"/>
                <a:sym typeface="Arial"/>
              </a:rPr>
              <a:t> and </a:t>
            </a:r>
            <a:r>
              <a:rPr i="1" lang="en" sz="1650">
                <a:solidFill>
                  <a:srgbClr val="000000"/>
                </a:solidFill>
                <a:latin typeface="Arial"/>
                <a:ea typeface="Arial"/>
                <a:cs typeface="Arial"/>
                <a:sym typeface="Arial"/>
              </a:rPr>
              <a:t>The Silmarrillion </a:t>
            </a:r>
            <a:r>
              <a:rPr lang="en" sz="1650">
                <a:solidFill>
                  <a:srgbClr val="000000"/>
                </a:solidFill>
                <a:latin typeface="Arial"/>
                <a:ea typeface="Arial"/>
                <a:cs typeface="Arial"/>
                <a:sym typeface="Arial"/>
              </a:rPr>
              <a:t>as well as </a:t>
            </a:r>
            <a:r>
              <a:rPr i="1" lang="en" sz="1650">
                <a:solidFill>
                  <a:srgbClr val="000000"/>
                </a:solidFill>
                <a:latin typeface="Arial"/>
                <a:ea typeface="Arial"/>
                <a:cs typeface="Arial"/>
                <a:sym typeface="Arial"/>
              </a:rPr>
              <a:t>Roverandom</a:t>
            </a:r>
            <a:r>
              <a:rPr lang="en" sz="1650">
                <a:solidFill>
                  <a:srgbClr val="000000"/>
                </a:solidFill>
                <a:latin typeface="Arial"/>
                <a:ea typeface="Arial"/>
                <a:cs typeface="Arial"/>
                <a:sym typeface="Arial"/>
              </a:rPr>
              <a:t> and </a:t>
            </a:r>
            <a:r>
              <a:rPr i="1" lang="en" sz="1650">
                <a:solidFill>
                  <a:srgbClr val="000000"/>
                </a:solidFill>
                <a:latin typeface="Arial"/>
                <a:ea typeface="Arial"/>
                <a:cs typeface="Arial"/>
                <a:sym typeface="Arial"/>
              </a:rPr>
              <a:t>Farmer Giles of Ham</a:t>
            </a:r>
            <a:r>
              <a:rPr lang="en" sz="1650">
                <a:solidFill>
                  <a:srgbClr val="000000"/>
                </a:solidFill>
                <a:latin typeface="Arial"/>
                <a:ea typeface="Arial"/>
                <a:cs typeface="Arial"/>
                <a:sym typeface="Arial"/>
              </a:rPr>
              <a:t>. However, he has published more than 30 books, several posthumously. The author has sold more than 150 million copies of </a:t>
            </a:r>
            <a:r>
              <a:rPr i="1" lang="en" sz="1650">
                <a:solidFill>
                  <a:srgbClr val="000000"/>
                </a:solidFill>
                <a:latin typeface="Arial"/>
                <a:ea typeface="Arial"/>
                <a:cs typeface="Arial"/>
                <a:sym typeface="Arial"/>
              </a:rPr>
              <a:t>The Lord of the Rings</a:t>
            </a:r>
            <a:r>
              <a:rPr lang="en" sz="1650">
                <a:solidFill>
                  <a:srgbClr val="000000"/>
                </a:solidFill>
                <a:latin typeface="Arial"/>
                <a:ea typeface="Arial"/>
                <a:cs typeface="Arial"/>
                <a:sym typeface="Arial"/>
              </a:rPr>
              <a:t> trilogy and that number continues to grow. With over 30 published works, he had a lot to say and not just about hobbits, though many are on medieval order.</a:t>
            </a:r>
            <a:endParaRPr sz="1650">
              <a:solidFill>
                <a:srgbClr val="000000"/>
              </a:solidFill>
              <a:latin typeface="Arial"/>
              <a:ea typeface="Arial"/>
              <a:cs typeface="Arial"/>
              <a:sym typeface="Arial"/>
            </a:endParaRPr>
          </a:p>
          <a:p>
            <a:pPr indent="0" lvl="0" marL="0" rtl="0" algn="l">
              <a:spcBef>
                <a:spcPts val="2300"/>
              </a:spcBef>
              <a:spcAft>
                <a:spcPts val="1200"/>
              </a:spcAft>
              <a:buNone/>
            </a:pPr>
            <a:r>
              <a:t/>
            </a:r>
            <a:endParaRPr/>
          </a:p>
        </p:txBody>
      </p:sp>
      <p:pic>
        <p:nvPicPr>
          <p:cNvPr descr="A new legend begins this fall. The Lord of the Rings: The Rings of Power, only on Prime Video Sept 2, 2022. #LOTRonPrime #LOTR #LOTRROP&#10;---&#10;&#10;About &quot;The Lord of the Rings: The Rings of Power&quot;&#10;Amazon Studios’ forthcoming series brings to screens for the very first time the heroic legends of the fabled Second Age of Middle-earth's history. This epic drama is set thousands of years before the events of J.R.R. Tolkien’s The Hobbit and The Lord of the Rings, and will take viewers back to an era in which great powers were forged, kingdoms rose to glory and fell to ruin, unlikely heroes were tested, hope hung by the finest of threads, and the greatest villain that ever flowed from Tolkien’s pen threatened to cover all the world in darkness. &#10;&#10;Beginning in a time of relative peace, the series follows an ensemble cast of characters, both familiar and new, as they confront the long-feared re-emergence of evil to Middle-earth. From the darkest depths of the Misty Mountains, to the majestic forests of the elf-capital of Lindon, to the breathtaking island kingdom of Númenor, to the furthest reaches of the map, these kingdoms and characters will carve out legacies that live on long after they are gone." id="220" name="Google Shape;220;p31" title="The Lord of the Rings: The Rings of Power – Teaser Trailer | Prime Video">
            <a:hlinkClick r:id="rId3"/>
          </p:cNvPr>
          <p:cNvPicPr preferRelativeResize="0"/>
          <p:nvPr/>
        </p:nvPicPr>
        <p:blipFill>
          <a:blip r:embed="rId4">
            <a:alphaModFix/>
          </a:blip>
          <a:stretch>
            <a:fillRect/>
          </a:stretch>
        </p:blipFill>
        <p:spPr>
          <a:xfrm>
            <a:off x="152400" y="1170200"/>
            <a:ext cx="4430176" cy="3322632"/>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0"/>
                                        </p:tgtEl>
                                        <p:attrNameLst>
                                          <p:attrName>style.visibility</p:attrName>
                                        </p:attrNameLst>
                                      </p:cBhvr>
                                      <p:to>
                                        <p:strVal val="visible"/>
                                      </p:to>
                                    </p:set>
                                    <p:animEffect filter="fade" transition="in">
                                      <p:cBhvr>
                                        <p:cTn dur="1000"/>
                                        <p:tgtEl>
                                          <p:spTgt spid="22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4" name="Shape 224"/>
        <p:cNvGrpSpPr/>
        <p:nvPr/>
      </p:nvGrpSpPr>
      <p:grpSpPr>
        <a:xfrm>
          <a:off x="0" y="0"/>
          <a:ext cx="0" cy="0"/>
          <a:chOff x="0" y="0"/>
          <a:chExt cx="0" cy="0"/>
        </a:xfrm>
      </p:grpSpPr>
      <p:sp>
        <p:nvSpPr>
          <p:cNvPr id="225" name="Google Shape;225;p32"/>
          <p:cNvSpPr txBox="1"/>
          <p:nvPr>
            <p:ph type="title"/>
          </p:nvPr>
        </p:nvSpPr>
        <p:spPr>
          <a:xfrm>
            <a:off x="311700" y="410000"/>
            <a:ext cx="8520600" cy="6078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   March 28th- National Black Forest Cake Day </a:t>
            </a:r>
            <a:endParaRPr/>
          </a:p>
        </p:txBody>
      </p:sp>
      <p:sp>
        <p:nvSpPr>
          <p:cNvPr id="226" name="Google Shape;226;p32"/>
          <p:cNvSpPr txBox="1"/>
          <p:nvPr>
            <p:ph idx="1" type="body"/>
          </p:nvPr>
        </p:nvSpPr>
        <p:spPr>
          <a:xfrm>
            <a:off x="4572000" y="1273350"/>
            <a:ext cx="4363500" cy="3295200"/>
          </a:xfrm>
          <a:prstGeom prst="rect">
            <a:avLst/>
          </a:prstGeom>
        </p:spPr>
        <p:txBody>
          <a:bodyPr anchorCtr="0" anchor="t" bIns="91425" lIns="91425" spcFirstLastPara="1" rIns="91425" wrap="square" tIns="91425">
            <a:normAutofit fontScale="77500" lnSpcReduction="10000"/>
          </a:bodyPr>
          <a:lstStyle/>
          <a:p>
            <a:pPr indent="0" lvl="0" marL="0" marR="952500" rtl="0" algn="l">
              <a:spcBef>
                <a:spcPts val="2300"/>
              </a:spcBef>
              <a:spcAft>
                <a:spcPts val="0"/>
              </a:spcAft>
              <a:buNone/>
            </a:pPr>
            <a:r>
              <a:rPr lang="en" sz="1650">
                <a:solidFill>
                  <a:srgbClr val="000000"/>
                </a:solidFill>
                <a:latin typeface="Arial"/>
                <a:ea typeface="Arial"/>
                <a:cs typeface="Arial"/>
                <a:sym typeface="Arial"/>
              </a:rPr>
              <a:t>March 28th recognizes a decadent and delicious dessert on National Black Forest Cake Day. Black Forest cake is the English name for the German dessert </a:t>
            </a:r>
            <a:r>
              <a:rPr i="1" lang="en" sz="1650">
                <a:solidFill>
                  <a:srgbClr val="000000"/>
                </a:solidFill>
                <a:latin typeface="Arial"/>
                <a:ea typeface="Arial"/>
                <a:cs typeface="Arial"/>
                <a:sym typeface="Arial"/>
              </a:rPr>
              <a:t>Schwarzwalder Kirschtorte</a:t>
            </a:r>
            <a:r>
              <a:rPr lang="en" sz="1650">
                <a:solidFill>
                  <a:srgbClr val="000000"/>
                </a:solidFill>
                <a:latin typeface="Arial"/>
                <a:ea typeface="Arial"/>
                <a:cs typeface="Arial"/>
                <a:sym typeface="Arial"/>
              </a:rPr>
              <a:t>, meaning “Black Forest cherry torte.”Most often, bakers layer several layers of chocolate cake with whipped cream and cherries between each layer to make Black Forest cake.With cake holidays, we can celebrate in many ways. Visit your favorite bakery and order a delicious black forest cake to bring home.</a:t>
            </a:r>
            <a:endParaRPr sz="1650">
              <a:solidFill>
                <a:srgbClr val="000000"/>
              </a:solidFill>
              <a:latin typeface="Arial"/>
              <a:ea typeface="Arial"/>
              <a:cs typeface="Arial"/>
              <a:sym typeface="Arial"/>
            </a:endParaRPr>
          </a:p>
          <a:p>
            <a:pPr indent="0" lvl="0" marL="0" rtl="0" algn="l">
              <a:spcBef>
                <a:spcPts val="2300"/>
              </a:spcBef>
              <a:spcAft>
                <a:spcPts val="1200"/>
              </a:spcAft>
              <a:buNone/>
            </a:pPr>
            <a:r>
              <a:t/>
            </a:r>
            <a:endParaRPr/>
          </a:p>
        </p:txBody>
      </p:sp>
      <p:pic>
        <p:nvPicPr>
          <p:cNvPr descr="This delicious black forest cake features luscious chocolate cake layers soaked in a cherry brandy syrup with lots of cherris in between and it's all covered in whipped cream and shaved chocolate. It's a light and perfectly sweet German dessert that is easy to make and a chocolate-lover's dream!&#10;&#10;RECIPE: https://preppykitchen.com/1479-2/&#10;&#10;SUBSCRIBE ►https://www.youtube.com/channel/UCTvYEid8tmg0jqGPDkehc_Q?sub_confirmation=1 &#10;-------------------------------------------------------------------------- &#10;ADD ME ON: &#10;Facebook: http://www.facebook.com/PreppyKitchen &#10;Instagram: http://instagram.com/PreppyKitchen &#10;Pinterest: https://www.pinterest.com/PreppyKitchen &#10;Website: http://www.PreppyKitchen.com" id="227" name="Google Shape;227;p32" title="Black Forest Cake">
            <a:hlinkClick r:id="rId3"/>
          </p:cNvPr>
          <p:cNvPicPr preferRelativeResize="0"/>
          <p:nvPr/>
        </p:nvPicPr>
        <p:blipFill>
          <a:blip r:embed="rId4">
            <a:alphaModFix/>
          </a:blip>
          <a:stretch>
            <a:fillRect/>
          </a:stretch>
        </p:blipFill>
        <p:spPr>
          <a:xfrm>
            <a:off x="304800" y="1170200"/>
            <a:ext cx="4267200" cy="32004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7"/>
                                        </p:tgtEl>
                                        <p:attrNameLst>
                                          <p:attrName>style.visibility</p:attrName>
                                        </p:attrNameLst>
                                      </p:cBhvr>
                                      <p:to>
                                        <p:strVal val="visible"/>
                                      </p:to>
                                    </p:set>
                                    <p:animEffect filter="fade" transition="in">
                                      <p:cBhvr>
                                        <p:cTn dur="1000"/>
                                        <p:tgtEl>
                                          <p:spTgt spid="22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1" name="Shape 231"/>
        <p:cNvGrpSpPr/>
        <p:nvPr/>
      </p:nvGrpSpPr>
      <p:grpSpPr>
        <a:xfrm>
          <a:off x="0" y="0"/>
          <a:ext cx="0" cy="0"/>
          <a:chOff x="0" y="0"/>
          <a:chExt cx="0" cy="0"/>
        </a:xfrm>
      </p:grpSpPr>
      <p:sp>
        <p:nvSpPr>
          <p:cNvPr id="232" name="Google Shape;232;p33"/>
          <p:cNvSpPr txBox="1"/>
          <p:nvPr>
            <p:ph type="title"/>
          </p:nvPr>
        </p:nvSpPr>
        <p:spPr>
          <a:xfrm>
            <a:off x="311700" y="410000"/>
            <a:ext cx="8520600" cy="6078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                </a:t>
            </a:r>
            <a:r>
              <a:rPr lang="en"/>
              <a:t>March 29th- National Nevada Day  </a:t>
            </a:r>
            <a:endParaRPr/>
          </a:p>
        </p:txBody>
      </p:sp>
      <p:sp>
        <p:nvSpPr>
          <p:cNvPr id="233" name="Google Shape;233;p33"/>
          <p:cNvSpPr txBox="1"/>
          <p:nvPr>
            <p:ph idx="1" type="body"/>
          </p:nvPr>
        </p:nvSpPr>
        <p:spPr>
          <a:xfrm>
            <a:off x="4339150" y="1273750"/>
            <a:ext cx="4804800" cy="3110700"/>
          </a:xfrm>
          <a:prstGeom prst="rect">
            <a:avLst/>
          </a:prstGeom>
        </p:spPr>
        <p:txBody>
          <a:bodyPr anchorCtr="0" anchor="t" bIns="91425" lIns="91425" spcFirstLastPara="1" rIns="91425" wrap="square" tIns="91425">
            <a:normAutofit fontScale="70000" lnSpcReduction="20000"/>
          </a:bodyPr>
          <a:lstStyle/>
          <a:p>
            <a:pPr indent="0" lvl="0" marL="0" marR="990600" rtl="0" algn="l">
              <a:spcBef>
                <a:spcPts val="2300"/>
              </a:spcBef>
              <a:spcAft>
                <a:spcPts val="0"/>
              </a:spcAft>
              <a:buNone/>
            </a:pPr>
            <a:r>
              <a:rPr lang="en" sz="1650">
                <a:solidFill>
                  <a:srgbClr val="000000"/>
                </a:solidFill>
                <a:latin typeface="Arial"/>
                <a:ea typeface="Arial"/>
                <a:cs typeface="Arial"/>
                <a:sym typeface="Arial"/>
              </a:rPr>
              <a:t>On March 29th, National Nevada Day celebrates The Battle Born State and the 36th state to join the Union.On October 31, 1864, Nevada joined West Virginia as the only other state to be granted statehood during the Civil War.The mostly </a:t>
            </a:r>
            <a:r>
              <a:rPr lang="en" sz="1650">
                <a:solidFill>
                  <a:srgbClr val="CD5C5C"/>
                </a:solidFill>
                <a:uFill>
                  <a:noFill/>
                </a:uFill>
                <a:latin typeface="Arial"/>
                <a:ea typeface="Arial"/>
                <a:cs typeface="Arial"/>
                <a:sym typeface="Arial"/>
                <a:hlinkClick r:id="rId3">
                  <a:extLst>
                    <a:ext uri="{A12FA001-AC4F-418D-AE19-62706E023703}">
                      <ahyp:hlinkClr val="tx"/>
                    </a:ext>
                  </a:extLst>
                </a:hlinkClick>
              </a:rPr>
              <a:t>desert</a:t>
            </a:r>
            <a:r>
              <a:rPr lang="en" sz="1650">
                <a:solidFill>
                  <a:srgbClr val="000000"/>
                </a:solidFill>
                <a:latin typeface="Arial"/>
                <a:ea typeface="Arial"/>
                <a:cs typeface="Arial"/>
                <a:sym typeface="Arial"/>
              </a:rPr>
              <a:t> landscape is nearly devoid of trees. With vast open spaces, dramatic </a:t>
            </a:r>
            <a:r>
              <a:rPr lang="en" sz="1650">
                <a:solidFill>
                  <a:srgbClr val="CD5C5C"/>
                </a:solidFill>
                <a:uFill>
                  <a:noFill/>
                </a:uFill>
                <a:latin typeface="Arial"/>
                <a:ea typeface="Arial"/>
                <a:cs typeface="Arial"/>
                <a:sym typeface="Arial"/>
                <a:hlinkClick r:id="rId4">
                  <a:extLst>
                    <a:ext uri="{A12FA001-AC4F-418D-AE19-62706E023703}">
                      <ahyp:hlinkClr val="tx"/>
                    </a:ext>
                  </a:extLst>
                </a:hlinkClick>
              </a:rPr>
              <a:t>gorges</a:t>
            </a:r>
            <a:r>
              <a:rPr lang="en" sz="1650">
                <a:solidFill>
                  <a:srgbClr val="000000"/>
                </a:solidFill>
                <a:latin typeface="Arial"/>
                <a:ea typeface="Arial"/>
                <a:cs typeface="Arial"/>
                <a:sym typeface="Arial"/>
              </a:rPr>
              <a:t>, majestic mountains, and windswept rock formations, the state transforms quickly.Most of the state is made up of </a:t>
            </a:r>
            <a:r>
              <a:rPr lang="en" sz="1650">
                <a:solidFill>
                  <a:srgbClr val="CD5C5C"/>
                </a:solidFill>
                <a:uFill>
                  <a:noFill/>
                </a:uFill>
                <a:latin typeface="Arial"/>
                <a:ea typeface="Arial"/>
                <a:cs typeface="Arial"/>
                <a:sym typeface="Arial"/>
                <a:hlinkClick r:id="rId5">
                  <a:extLst>
                    <a:ext uri="{A12FA001-AC4F-418D-AE19-62706E023703}">
                      <ahyp:hlinkClr val="tx"/>
                    </a:ext>
                  </a:extLst>
                </a:hlinkClick>
              </a:rPr>
              <a:t>National Parks</a:t>
            </a:r>
            <a:r>
              <a:rPr lang="en" sz="1650">
                <a:solidFill>
                  <a:srgbClr val="000000"/>
                </a:solidFill>
                <a:latin typeface="Arial"/>
                <a:ea typeface="Arial"/>
                <a:cs typeface="Arial"/>
                <a:sym typeface="Arial"/>
              </a:rPr>
              <a:t> providing some of the best opportunities for star-gazing anywhere. Perhaps that’s why Area 51 attracts so much attention and mystery. Well, who are we kidding?Join National Day Calendar as we recognize Nevada’s hidden treasures and natural beauty.</a:t>
            </a:r>
            <a:endParaRPr sz="1650">
              <a:solidFill>
                <a:srgbClr val="000000"/>
              </a:solidFill>
              <a:latin typeface="Arial"/>
              <a:ea typeface="Arial"/>
              <a:cs typeface="Arial"/>
              <a:sym typeface="Arial"/>
            </a:endParaRPr>
          </a:p>
          <a:p>
            <a:pPr indent="0" lvl="0" marL="0" rtl="0" algn="l">
              <a:spcBef>
                <a:spcPts val="2300"/>
              </a:spcBef>
              <a:spcAft>
                <a:spcPts val="1200"/>
              </a:spcAft>
              <a:buNone/>
            </a:pPr>
            <a:r>
              <a:t/>
            </a:r>
            <a:endParaRPr/>
          </a:p>
        </p:txBody>
      </p:sp>
      <p:pic>
        <p:nvPicPr>
          <p:cNvPr descr="Barry the bald eagle meets up with his friend MC Betty Blue in Nevada to learn secrets about the Silver State, home of Las Vegas and some of the driest lands in the country. Good thing they have the Hoover Dam!&#10;➡ Subscribe for more National Geographic Kids videos: http://bit.ly/SubscribeToNatGeoKids &#10;➡ Check out our playlist: http://bit.ly/WatchMore50Birds50States&#10;➡ Visit our website: http://bit.ly/NGK50Birds50States&#10;➡ Get the book: http://bit.ly/UltimateUSRoadTripAtlas&#10;&#10;About 50 Birds, 50 States:&#10;Come fly with Barry the Bald Eagle, America’s national bird, as he soars from coast to coast to visit all the states and meet their state birds! Each episode is a hip and informative animated rap music video focusing on the big cities, history, landmarks, and significant geographical areas of each state. Not only do our feathered friends give Barry a guided tour jam-packed with fun facts and information, they also make pretty cool music, too. So take flight with Barry and DJ Pigeon for some fun that’s not just for the birds - it’s for everyone!&#10;&#10;Check out our other fun series!:&#10;Amazing Animals: http://bit.ly/WatchMoreAmazingAnimals&#10;Awesome Animals: http://bit.ly/WatchMoreAwesomeAnimals&#10;Animal LOL: http://bit.ly/WatchMoreAnimalLOL&#10;Party Animals: http://bit.ly/WatchMorePartyAnimals&#10;Weird But True! Fast Facts: http://bit.ly/WatchMoreWBTFastFacts&#10;What Sam Sees: http://bit.ly/WatchMoreWhatSamSees&#10;&#10;More National Geographic Kids:&#10;Visit our website for more games, photos, and videos: http://bit.ly/NatGeoKidsSite &#10;Facebook: http://bit.ly/NGKFacebook&#10;Twitter: http://bit.ly/NGKTwitter&#10;&#10;About National Geographic Kids:&#10;Nat Geo Kids makes it fun to explore your world with weird, wild, and wacky videos! Videos featuring awesome animals, cool science, funny pets, and more, are made just for curious kids like you. So pick a topic you love and start watching today!&#10;&#10;Visit the National Geographic Kids website for more games, photos, and videos at http://natgeokids.com. Watch more National Geographic Kids videos at http://natgeokids.com/video&#10;&#10;Nevada - Feat. Rapper MC Betty Blue the Mountain Bluebird | 50 Birds, 50 States&#10;https://youtu.be/2YpWF8UMoBQ&#10;&#10;National Geographic Kids&#10;https://www.youtube.com/NatGeoKids" id="234" name="Google Shape;234;p33" title="Nevada - Feat. Rapper MC Betty Blue the Mountain Bluebird | 50 Birds, 50 States">
            <a:hlinkClick r:id="rId6"/>
          </p:cNvPr>
          <p:cNvPicPr preferRelativeResize="0"/>
          <p:nvPr/>
        </p:nvPicPr>
        <p:blipFill>
          <a:blip r:embed="rId7">
            <a:alphaModFix/>
          </a:blip>
          <a:stretch>
            <a:fillRect/>
          </a:stretch>
        </p:blipFill>
        <p:spPr>
          <a:xfrm>
            <a:off x="72750" y="1184950"/>
            <a:ext cx="4034350" cy="3025762"/>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34"/>
                                        </p:tgtEl>
                                        <p:attrNameLst>
                                          <p:attrName>style.visibility</p:attrName>
                                        </p:attrNameLst>
                                      </p:cBhvr>
                                      <p:to>
                                        <p:strVal val="visible"/>
                                      </p:to>
                                    </p:set>
                                    <p:animEffect filter="fade" transition="in">
                                      <p:cBhvr>
                                        <p:cTn dur="1000"/>
                                        <p:tgtEl>
                                          <p:spTgt spid="23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8" name="Shape 238"/>
        <p:cNvGrpSpPr/>
        <p:nvPr/>
      </p:nvGrpSpPr>
      <p:grpSpPr>
        <a:xfrm>
          <a:off x="0" y="0"/>
          <a:ext cx="0" cy="0"/>
          <a:chOff x="0" y="0"/>
          <a:chExt cx="0" cy="0"/>
        </a:xfrm>
      </p:grpSpPr>
      <p:sp>
        <p:nvSpPr>
          <p:cNvPr id="239" name="Google Shape;239;p34"/>
          <p:cNvSpPr txBox="1"/>
          <p:nvPr>
            <p:ph type="title"/>
          </p:nvPr>
        </p:nvSpPr>
        <p:spPr>
          <a:xfrm>
            <a:off x="311700" y="410000"/>
            <a:ext cx="8520600" cy="6078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March 30th- National Take a Walk in The Park Day </a:t>
            </a:r>
            <a:endParaRPr/>
          </a:p>
        </p:txBody>
      </p:sp>
      <p:sp>
        <p:nvSpPr>
          <p:cNvPr id="240" name="Google Shape;240;p34"/>
          <p:cNvSpPr txBox="1"/>
          <p:nvPr>
            <p:ph idx="1" type="body"/>
          </p:nvPr>
        </p:nvSpPr>
        <p:spPr>
          <a:xfrm>
            <a:off x="4811425" y="1357825"/>
            <a:ext cx="4221000" cy="3211200"/>
          </a:xfrm>
          <a:prstGeom prst="rect">
            <a:avLst/>
          </a:prstGeom>
        </p:spPr>
        <p:txBody>
          <a:bodyPr anchorCtr="0" anchor="t" bIns="91425" lIns="91425" spcFirstLastPara="1" rIns="91425" wrap="square" tIns="91425">
            <a:normAutofit fontScale="70000" lnSpcReduction="20000"/>
          </a:bodyPr>
          <a:lstStyle/>
          <a:p>
            <a:pPr indent="0" lvl="0" marL="0" marR="685800" rtl="0" algn="l">
              <a:spcBef>
                <a:spcPts val="2300"/>
              </a:spcBef>
              <a:spcAft>
                <a:spcPts val="0"/>
              </a:spcAft>
              <a:buNone/>
            </a:pPr>
            <a:r>
              <a:rPr lang="en" sz="1650">
                <a:solidFill>
                  <a:srgbClr val="000000"/>
                </a:solidFill>
                <a:latin typeface="Arial"/>
                <a:ea typeface="Arial"/>
                <a:cs typeface="Arial"/>
                <a:sym typeface="Arial"/>
              </a:rPr>
              <a:t>National Take A Walk In The Park Day on March 30th each year encourages us to stretch our legs on our favorite trail or at our neighborhood park. After a long busy day, a calming and therapeutic way to relax would be a nice, leisurely walk in the park. Taking a walk at a local park is an excellent way to clear one’s mind from the stresses of the day, re-energize, and at the same time, improve health. During a walk, the opportunity to capture a beautiful photograph, compose an original poem, or have an uninterrupted conversation may arise. The chance to lose track of time and run into a familiar face could occur, too.  When taking a walk in the park, all sorts of pleasant surprises could blossom. </a:t>
            </a:r>
            <a:endParaRPr sz="1650">
              <a:solidFill>
                <a:srgbClr val="000000"/>
              </a:solidFill>
              <a:latin typeface="Arial"/>
              <a:ea typeface="Arial"/>
              <a:cs typeface="Arial"/>
              <a:sym typeface="Arial"/>
            </a:endParaRPr>
          </a:p>
          <a:p>
            <a:pPr indent="0" lvl="0" marL="0" rtl="0" algn="l">
              <a:spcBef>
                <a:spcPts val="2300"/>
              </a:spcBef>
              <a:spcAft>
                <a:spcPts val="1200"/>
              </a:spcAft>
              <a:buNone/>
            </a:pPr>
            <a:r>
              <a:t/>
            </a:r>
            <a:endParaRPr/>
          </a:p>
        </p:txBody>
      </p:sp>
      <p:pic>
        <p:nvPicPr>
          <p:cNvPr descr="[4K] NEW YORK CITY - Walking around Central Park (Part-1), Manhattan, New York, Travel, USA - 4K UHD&#10;#NewYork #CentralPark #Manhattan&#10;&#10;Walking around Central Park (Part-2)&#10;https://www.youtube.com/watch?v=PW96cfnXlFE&amp;t=28s&#10;&#10;Videography by THE TABLE&#10;Copyright ⓒ 2021 THE TABLE, All Rights Reserved.&#10;&#10;Central Park is an urban park in New York City located between the Upper West and Upper East Sides of Manhattan. It is the fifth-largest park in the city by area, covering 843 acres (341 ha). It is the most visited urban park in the United States, with an estimated 42 million visitors annually as of 2016, and is the most filmed location in the world.&#10;&#10;Following proposals for a large park in Manhattan during the 1840s, it was approved in 1853 to cover 778 acres (315 ha). In 1857, landscape architects Frederick Law Olmsted and Calvert Vaux won a design competition for the park with their &quot;Greensward Plan&quot;. Construction began the same year; existing structures, including a majority-Black settlement named Seneca Village, were seized through eminent domain and razed. The park's first areas were opened to the public in late 1858. Additional land at the northern end of Central Park was purchased in 1859, and the park was completed in 1876. After a period of decline in the early 20th century, New York City parks commissioner Robert Moses started a program to clean up Central Park in the 1930s. The Central Park Conservancy, created in 1980 to combat further deterioration in the late 20th century, refurbished many parts of the park starting in the 1980s.&#10;&#10;Main attractions include landscapes such as the Ramble and Lake, Hallett Nature Sanctuary, the Jacqueline Kennedy Onassis Reservoir, and Sheep Meadow; amusement attractions such as Wollman Rink, Central Park Carousel, and the Central Park Zoo; formal spaces such as the Central Park Mall and Bethesda Terrace; and the Delacorte Theater. The biologically diverse ecosystem has several hundred species of flora and fauna. Recreational activities include carriage-horse and bicycle tours, bicycling, sports facilities, and concerts and events such as Shakespeare in the Park. Central Park is traversed by a system of roads and walkways and is served by public transportation.&#10;&#10;Its size and cultural position make it a model for the world's urban parks. Its influence earned Central Park the designations of National Historic Landmark in 1963 and of New York City scenic landmark in 1974. Central Park is owned by the New York City Department of Parks and Recreation but has been managed by the Central Park Conservancy since 1998, under a contract with the municipal government in a public–private partnership. The Conservancy, a non-profit organization, raises Central Park's annual operating budget and is responsible for all basic care of the park.&#10;https://en.wikipedia.org/wiki/Central_Park" id="241" name="Google Shape;241;p34" title="[4K] NEW YORK CITY - Walking around Central Park (Part-1), Manhattan, New York, Travel, USA - 4K UHD">
            <a:hlinkClick r:id="rId3"/>
          </p:cNvPr>
          <p:cNvPicPr preferRelativeResize="0"/>
          <p:nvPr/>
        </p:nvPicPr>
        <p:blipFill>
          <a:blip r:embed="rId4">
            <a:alphaModFix/>
          </a:blip>
          <a:stretch>
            <a:fillRect/>
          </a:stretch>
        </p:blipFill>
        <p:spPr>
          <a:xfrm>
            <a:off x="152400" y="1170200"/>
            <a:ext cx="4506625" cy="3379969"/>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41"/>
                                        </p:tgtEl>
                                        <p:attrNameLst>
                                          <p:attrName>style.visibility</p:attrName>
                                        </p:attrNameLst>
                                      </p:cBhvr>
                                      <p:to>
                                        <p:strVal val="visible"/>
                                      </p:to>
                                    </p:set>
                                    <p:animEffect filter="fade" transition="in">
                                      <p:cBhvr>
                                        <p:cTn dur="1000"/>
                                        <p:tgtEl>
                                          <p:spTgt spid="24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5" name="Shape 245"/>
        <p:cNvGrpSpPr/>
        <p:nvPr/>
      </p:nvGrpSpPr>
      <p:grpSpPr>
        <a:xfrm>
          <a:off x="0" y="0"/>
          <a:ext cx="0" cy="0"/>
          <a:chOff x="0" y="0"/>
          <a:chExt cx="0" cy="0"/>
        </a:xfrm>
      </p:grpSpPr>
      <p:sp>
        <p:nvSpPr>
          <p:cNvPr id="246" name="Google Shape;246;p35"/>
          <p:cNvSpPr txBox="1"/>
          <p:nvPr>
            <p:ph type="title"/>
          </p:nvPr>
        </p:nvSpPr>
        <p:spPr>
          <a:xfrm>
            <a:off x="311700" y="410000"/>
            <a:ext cx="8520600" cy="6078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            March 31st- National Prom Day </a:t>
            </a:r>
            <a:endParaRPr/>
          </a:p>
        </p:txBody>
      </p:sp>
      <p:sp>
        <p:nvSpPr>
          <p:cNvPr id="247" name="Google Shape;247;p35"/>
          <p:cNvSpPr txBox="1"/>
          <p:nvPr>
            <p:ph idx="1" type="body"/>
          </p:nvPr>
        </p:nvSpPr>
        <p:spPr>
          <a:xfrm>
            <a:off x="311700" y="1416850"/>
            <a:ext cx="4389000" cy="3152100"/>
          </a:xfrm>
          <a:prstGeom prst="rect">
            <a:avLst/>
          </a:prstGeom>
        </p:spPr>
        <p:txBody>
          <a:bodyPr anchorCtr="0" anchor="t" bIns="91425" lIns="91425" spcFirstLastPara="1" rIns="91425" wrap="square" tIns="91425">
            <a:normAutofit fontScale="55000"/>
          </a:bodyPr>
          <a:lstStyle/>
          <a:p>
            <a:pPr indent="0" lvl="0" marL="685800" marR="685800" rtl="0" algn="l">
              <a:spcBef>
                <a:spcPts val="2300"/>
              </a:spcBef>
              <a:spcAft>
                <a:spcPts val="0"/>
              </a:spcAft>
              <a:buNone/>
            </a:pPr>
            <a:r>
              <a:rPr lang="en" sz="1650">
                <a:solidFill>
                  <a:srgbClr val="000000"/>
                </a:solidFill>
                <a:latin typeface="Arial"/>
                <a:ea typeface="Arial"/>
                <a:cs typeface="Arial"/>
                <a:sym typeface="Arial"/>
              </a:rPr>
              <a:t>On March 31st, National Prom Day honors friendship, cherished memories and celebrates the history, joy, and excitement this milestone event brings.</a:t>
            </a:r>
            <a:endParaRPr sz="1650">
              <a:solidFill>
                <a:srgbClr val="000000"/>
              </a:solidFill>
              <a:latin typeface="Arial"/>
              <a:ea typeface="Arial"/>
              <a:cs typeface="Arial"/>
              <a:sym typeface="Arial"/>
            </a:endParaRPr>
          </a:p>
          <a:p>
            <a:pPr indent="0" lvl="0" marL="685800" marR="685800" rtl="0" algn="l">
              <a:spcBef>
                <a:spcPts val="2300"/>
              </a:spcBef>
              <a:spcAft>
                <a:spcPts val="0"/>
              </a:spcAft>
              <a:buNone/>
            </a:pPr>
            <a:r>
              <a:rPr lang="en" sz="1650">
                <a:solidFill>
                  <a:srgbClr val="000000"/>
                </a:solidFill>
                <a:latin typeface="Arial"/>
                <a:ea typeface="Arial"/>
                <a:cs typeface="Arial"/>
                <a:sym typeface="Arial"/>
              </a:rPr>
              <a:t>The day celebrates this special time in every teen’s life. It is a time filled with fashion, friendship and fun. But at times safety, peer pressure, and insecurity go along with it. too. That is why building a community that encourages confidence, empowerment, individuality and inner beauty is so important. It is also why we celebrate young adults all around the world. PromGirl founded National Prom Day in 2016 to celebrate generations of proms gone by, the fashion, fun, and friendship and to look forward to the proms ahead of us. </a:t>
            </a:r>
            <a:endParaRPr sz="1650">
              <a:solidFill>
                <a:srgbClr val="000000"/>
              </a:solidFill>
              <a:latin typeface="Arial"/>
              <a:ea typeface="Arial"/>
              <a:cs typeface="Arial"/>
              <a:sym typeface="Arial"/>
            </a:endParaRPr>
          </a:p>
          <a:p>
            <a:pPr indent="0" lvl="0" marL="0" rtl="0" algn="l">
              <a:spcBef>
                <a:spcPts val="2300"/>
              </a:spcBef>
              <a:spcAft>
                <a:spcPts val="1200"/>
              </a:spcAft>
              <a:buNone/>
            </a:pPr>
            <a:r>
              <a:t/>
            </a:r>
            <a:endParaRPr/>
          </a:p>
        </p:txBody>
      </p:sp>
      <p:pic>
        <p:nvPicPr>
          <p:cNvPr descr="Mean Girls: Breaking the Prom Crown&#10;&#10;What’s happening in this Mean Girls movie clip?&#10;Cady (Lindsay Lohan) becomes the new prom queen and decides to break her crown and distribute the pieces to different people in the room including Regina George (Rachel McAdams).&#10;&#10;Rent or buy Mean Girls here: https://amzn.to/3sqHtj8&#10;&#10;What’s the movie Mean Girls about? &#10;Raised in the African bush country by her zoologist parents, Cady Heron (Lindsay Lohan) thinks she knows about &quot;survival of the fittest.&quot; But the law of the jungle takes on a whole new meaning when the home-schooled 15-year-old enters public high school for the first time and falls prey to the psychological warfare and unwritten social rules that teenage girls face today.&#10;Invited to hang out with the most exclusive clique of the school “The Plastics”, she will fall in love with the leader’s Regina George (Rachel McAdams) ex boyfriend Aaron Samuels. Engaging in a tricky double dealing, Cady will progressively become like the rest of the group and lose herself in the process. &#10;&#10;Credits: © 2004 Paramount Pictures. All rights reserved.&#10;&#10;Like this video if you want to see more episodes and tell us what you thought in the comments below.&#10;&#10;Don't forget to turn on notifications to catch our next videos!&#10;&#10;Keep up with us on Facebook!&#10;&#10;Binge Society | https://www.facebook.com/BingeSociety/&#10;Binge Society - Action | https://www.facebook.com/binge.society.action/&#10;Binge Society - Comedy | https://www.facebook.com/binge.society.comedy/&#10;&#10;Binge Society brings you the best of your favorite movies and TV shows! Here you will find iconic scenes, moments, and lines from all the films, characters, celebrities and actors you love. As movie fans, we give you content we know you will enjoy!&#10;&#10;&#10;#theplastics #2000smovie #crown #promqueen #prom" id="248" name="Google Shape;248;p35" title="Mean Girls: Breaking the Prom Crown (HD CLIP)">
            <a:hlinkClick r:id="rId3"/>
          </p:cNvPr>
          <p:cNvPicPr preferRelativeResize="0"/>
          <p:nvPr/>
        </p:nvPicPr>
        <p:blipFill>
          <a:blip r:embed="rId4">
            <a:alphaModFix/>
          </a:blip>
          <a:stretch>
            <a:fillRect/>
          </a:stretch>
        </p:blipFill>
        <p:spPr>
          <a:xfrm>
            <a:off x="4513650" y="1148075"/>
            <a:ext cx="4138500" cy="31038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48"/>
                                        </p:tgtEl>
                                        <p:attrNameLst>
                                          <p:attrName>style.visibility</p:attrName>
                                        </p:attrNameLst>
                                      </p:cBhvr>
                                      <p:to>
                                        <p:strVal val="visible"/>
                                      </p:to>
                                    </p:set>
                                    <p:animEffect filter="fade" transition="in">
                                      <p:cBhvr>
                                        <p:cTn dur="1000"/>
                                        <p:tgtEl>
                                          <p:spTgt spid="24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theme/theme1.xml><?xml version="1.0" encoding="utf-8"?>
<a:theme xmlns:a="http://schemas.openxmlformats.org/drawingml/2006/main" xmlns:r="http://schemas.openxmlformats.org/officeDocument/2006/relationships" name="Geometric">
  <a:themeElements>
    <a:clrScheme name="Geometric">
      <a:dk1>
        <a:srgbClr val="2A3990"/>
      </a:dk1>
      <a:lt1>
        <a:srgbClr val="FFFFFF"/>
      </a:lt1>
      <a:dk2>
        <a:srgbClr val="434343"/>
      </a:dk2>
      <a:lt2>
        <a:srgbClr val="999999"/>
      </a:lt2>
      <a:accent1>
        <a:srgbClr val="212D74"/>
      </a:accent1>
      <a:accent2>
        <a:srgbClr val="3949AB"/>
      </a:accent2>
      <a:accent3>
        <a:srgbClr val="9C254D"/>
      </a:accent3>
      <a:accent4>
        <a:srgbClr val="D23369"/>
      </a:accent4>
      <a:accent5>
        <a:srgbClr val="F06292"/>
      </a:accent5>
      <a:accent6>
        <a:srgbClr val="7890CD"/>
      </a:accent6>
      <a:hlink>
        <a:srgbClr val="F06292"/>
      </a:hlink>
      <a:folHlink>
        <a:srgbClr val="F0629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