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402bb740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7402bb740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7402bb740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7402bb740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6799f09ca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6799f09ca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6799f09ca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6799f09ca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11f374c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c11f374c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7402bb740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7402bb740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6799f09c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6799f09c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6799f09ca3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6799f09ca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6799f09ca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6799f09ca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7402bb740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7402bb740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52p4_ays02E" TargetMode="External"/><Relationship Id="rId5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G3_CiMrgVVY" TargetMode="External"/><Relationship Id="rId5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pgw-HLW9m4o" TargetMode="External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r5h3eHmenNw" TargetMode="External"/><Relationship Id="rId5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DcAsLwEeziY" TargetMode="External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Ggmp-B7Hf3E" TargetMode="External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673aW-GkgTM" TargetMode="External"/><Relationship Id="rId5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6N_XkQailtY" TargetMode="External"/><Relationship Id="rId5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25Rttc_s2WI" TargetMode="External"/><Relationship Id="rId5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hyperlink" Target="http://www.youtube.com/watch?v=XLxMUW2BVVc" TargetMode="External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ic: Follow The Rainbow, Vocal Music Education, Children Singing Songs, Irish Celtic Song KIDS FUN&#10;&#10;#music #education #song #sing #songs #singing #children #choir #choral #fun #virtual #school #homeschool #online #learning #teach #teaching #lyrics #Canada #K5HPE #kids #English #language #languages #world #global  #accompaniment #unison #voice #vocal #elementary #program #digital #resource #resources #classroom #educational #free #traditional #folk #ireland #irish #folksong #folkmusic #celtic #celticmusic #rainbow #rainbows #colors #colours #potofgold #saint #patrick #day #stpatricksday" id="54" name="Google Shape;54;p13" title="Music: Follow The Rainbow, Vocal Music Education, Children Singing Songs, Irish Celtic Song KIDS FUN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ic: Oh Danny Boy, Vocal Music Education, Children Singing Songs, Traditional Irish Folk Song KIDS&#10;&#10;#music #education #song #sing #songs #singing #children #choir #choral #fun #virtual #school #homeschool #online #learning #teach #teaching #lyrics #Canada #K5HPE #kids #English #language #languages #world #global  #accompaniment #unison #voice #vocal #elementary #program #digital #resource #resources #classroom #educational #free #traditional #folk #ballad #ireland #irish #folksong #folkmusic" id="59" name="Google Shape;59;p14" title="Music: Oh Danny Boy, Vocal Music Education, Children Singing Songs, Traditional Irish Folk Song KID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t the SLIDES Here!! https://www.teacherspayteachers.com/Product/Music-Michael-Finnegan-Vocal-Music-Education-Choir-6535265&#10;&#10;MUSIC: Michael Finnegan, Children's Song, St. Patrick's Day, Virtual School, Online Learning, SING!!&#10;&#10;#children #song #sing #music #education #virtual #school #online #learning #lyrics #michael #finnegan #TDSB #Ontario #Canada #K5HPE #fun #kids #singing #vocal" id="64" name="Google Shape;64;p15" title="MUSIC: Michael Finnegan, Children's Song, St. Patrick's Day, Virtual School, Online Learning, SING!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ic: Come Home, Vocal Music Education, Children Singing Songs, Traditional Irish Ballad Song KIDS!&#10;&#10;#music #education #song #sing #songs #singing #children #choir #choral #fun #virtual #school #homeschool #online #learning #teach #teaching #lyrics #Canada #K5HPE #kids #English #language #languages #world #global  #accompaniment #unison #voice #vocal #elementary #program #digital #resource #resources #classroom #educational #free #traditional #folk #ballad #ireland #irish #folksong #folkmusic #celtic #celticmusic" id="69" name="Google Shape;69;p16" title="Music: Come Home, Vocal Music Education, Children Singing Songs, Traditional Irish Ballad Song KIDS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t the SLIDES Here!! https://www.teacherspayteachers.com/Product/Music-I-Can-Sing-A-Rainbow-Vocal-Music-Education-Choir-6535472&#10;&#10;Music: I Can Sing A Rainbow, Vocal Music Education, Colors, Virtual School, Online Learning, SINGING&#10;&#10;#rainbow #song #music #education #sing #children #singing #songs #vocal #colors #colours #virtual #school #online #learning #choir #TDSB #Ontario #Canada #K5HPE #kids #fun" id="74" name="Google Shape;74;p17" title="Music: I Can Sing A Rainbow, Vocal Music Education, Colors, Virtual School, Online Learning, SINGI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ic: And When You're One, One, One, Vocal Music Education, Children's Choir Song, Counting KIDS!!&#10;&#10;#music #education #song #sing #songs #singing #children #choir #choral #fun #virtual #school #homeschool #online #learning #teach #teaching #lyrics #Canada #K5HPE #kids #english #language #languages #world #global #accompaniment #voice #vocal #elementary #program #digital #resource #resources #classroom #educational #count #counting #rhyme #rhymes #rhyming #verse #verses #teacher #teachers" id="79" name="Google Shape;79;p18" title="Music: And When You're One, One, One, Vocal Music Education, Children's Choir Song, Counting KIDS!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ic: Ah Ta Ka Ta Nu Va, Vocal Music Education, Children Singing and Drumming, Campfire Songs KIDS!&#10;&#10;#music #education #song #sing #songs #singing #children #choir #choral #fun #virtual #school #homeschool #online #learning #teach #teaching #lyrics #Canada #K5HPE #kids #english #language #languages #world #global #accompaniment #voice #vocal #elementary #program #digital #resource #resources #classroom #educational #drum #drums #drumming #camp #campfire #camping" id="84" name="Google Shape;84;p19" title="Music: Ah Ta Ka Ta Nu Va, Vocal Music Education, Children Singing and Drumming, Campfire Songs KIDS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ic: Austrian Yodeling Song, Vocal Music Education, Children Singing Songs, Exploring Pitch KIDS!!&#10;&#10;#music #education #song #sing #songs #singing #children #choir #choral #fun #virtual #school #homeschool #online #learning #teach #teaching #lyrics #Canada #K5HPE #kids #English #language #languages #world #global  #accompaniment #unison #voice #vocal #elementary #program #digital #resource #resources #classroom #educational #free #austria #austrian #yodel #yodeling #yodelling #high #low #voice #pitch #explore #exploring #sound #mountains #fun" id="89" name="Google Shape;89;p20" title="Music: Austrian Yodeling Song, Vocal Music Education, Children Singing Songs, Exploring Pitch KIDS!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RENCH Music: Meunier Tu Dors, Vocal Music Education, Children's Folk Song, Fast &amp; Slow Tempos KIDS!&#10;&#10;#music #education #song #sing #songs #singing #children #choir #choral #fun #virtual #school #homeschool #online #learning #teach #teaching #lyrics #Canada #K5HPE #kids #language #languages #world #global #accompaniment #voice #vocal #elementary #program #digital #resource #resources #classroom #educational #french #folk #canadian #mill #miller #wind #windmill #speed #tempo #changes #fast #slow" id="94" name="Google Shape;94;p21" title="FRENCH Music: Meunier Tu Dors, Vocal Music Education, Children's Folk Song, Fast &amp; Slow Tempos KIDS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ic: Lollipop Tree, Vocal Music Education, Children Singing Songs, Fast &amp; Slow Tempos Chorus Verse&#10;&#10;#music #education #song #sing #songs #singing #children #choir #choral #fun #virtual #school #homeschool #online #learning #teach #teaching #lyrics #Canada #K5HPE #kids #English #language #languages #world #global  #accompaniment #unison #voice #vocal #elementary #program #digital #resource #resources #classroom #educational #free #lollipop #tree #spring #seasons #lollipops #candy" id="99" name="Google Shape;99;p22" title="Music: Lollipop Tree, Vocal Music Education, Children Singing Songs, Fast &amp; Slow Tempos Chorus Verse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