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Architects Daughter"/>
      <p:regular r:id="rId30"/>
    </p:embeddedFont>
    <p:embeddedFont>
      <p:font typeface="Covered By Your Grace"/>
      <p:regular r:id="rId31"/>
    </p:embeddedFont>
    <p:embeddedFont>
      <p:font typeface="Coming Soon"/>
      <p:regular r:id="rId32"/>
    </p:embeddedFont>
    <p:embeddedFont>
      <p:font typeface="Chelsea Market"/>
      <p:regular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overedByYourGrace-regular.fntdata"/><Relationship Id="rId30" Type="http://schemas.openxmlformats.org/officeDocument/2006/relationships/font" Target="fonts/ArchitectsDaughter-regular.fntdata"/><Relationship Id="rId11" Type="http://schemas.openxmlformats.org/officeDocument/2006/relationships/slide" Target="slides/slide5.xml"/><Relationship Id="rId33" Type="http://schemas.openxmlformats.org/officeDocument/2006/relationships/font" Target="fonts/ChelseaMarket-regular.fntdata"/><Relationship Id="rId10" Type="http://schemas.openxmlformats.org/officeDocument/2006/relationships/slide" Target="slides/slide4.xml"/><Relationship Id="rId32" Type="http://schemas.openxmlformats.org/officeDocument/2006/relationships/font" Target="fonts/ComingSoon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6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e7f07884e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be7f07884e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e7f07884e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be7f07884e_2_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be7f07884e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be7f07884e_2_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e7f07884e_2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be7f07884e_2_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e7f07884e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be7f07884e_2_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e7f07884e_2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be7f07884e_2_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e7f07884e_2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be7f07884e_2_1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e7f07884e_2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be7f07884e_2_1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e7f07884e_2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be7f07884e_2_1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e7f07884e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be7f07884e_2_2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be7f07884e_2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be7f07884e_2_2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be7f07884e_2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be7f07884e_2_2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be7f07884e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be7f07884e_2_2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e7f07884e_2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be7f07884e_2_2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be7f07884e_2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be7f07884e_2_2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be7f07884e_2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be7f07884e_2_2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be7f07884e_2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gbe7f07884e_2_3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be7f07884e_2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be7f07884e_2_3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be7f07884e_2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be7f07884e_2_3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be7f07884e_2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be7f07884e_2_3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be7f07884e_2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gbe7f07884e_2_3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e7f07884e_2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be7f07884e_2_3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be7f07884e_2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be7f07884e_2_3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5" Type="http://schemas.openxmlformats.org/officeDocument/2006/relationships/image" Target="../media/image4.jpg"/><Relationship Id="rId6" Type="http://schemas.openxmlformats.org/officeDocument/2006/relationships/hyperlink" Target="https://www.yout-ube.com/watch?v=WhHmcA3DqJ4&amp;feature=emb_title" TargetMode="External"/><Relationship Id="rId7" Type="http://schemas.openxmlformats.org/officeDocument/2006/relationships/image" Target="../media/image24.jp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11" Type="http://schemas.openxmlformats.org/officeDocument/2006/relationships/hyperlink" Target="https://creativecommons.org/licenses/by-sa/3.0/" TargetMode="External"/><Relationship Id="rId10" Type="http://schemas.openxmlformats.org/officeDocument/2006/relationships/hyperlink" Target="http://commons.wikimedia.org/wiki/file:banana_cream_pie_with_whipped_cream,_september_2009.jpg" TargetMode="External"/><Relationship Id="rId9" Type="http://schemas.openxmlformats.org/officeDocument/2006/relationships/image" Target="../media/image6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www.youtube.com/watch?v=bRkILioT_NA" TargetMode="External"/><Relationship Id="rId8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5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www.youtube.com/watch?v=iB5psqRhxb8" TargetMode="External"/><Relationship Id="rId8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17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OPWyKN80e5I" TargetMode="External"/><Relationship Id="rId8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11" Type="http://schemas.openxmlformats.org/officeDocument/2006/relationships/hyperlink" Target="https://creativecommons.org/licenses/by-sa/3.0/" TargetMode="External"/><Relationship Id="rId10" Type="http://schemas.openxmlformats.org/officeDocument/2006/relationships/hyperlink" Target="https://es.wikipedia.org/wiki/Cheetos" TargetMode="External"/><Relationship Id="rId9" Type="http://schemas.openxmlformats.org/officeDocument/2006/relationships/image" Target="../media/image28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B7UmUX68KtE" TargetMode="External"/><Relationship Id="rId8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11" Type="http://schemas.openxmlformats.org/officeDocument/2006/relationships/hyperlink" Target="https://creativecommons.org/licenses/by-nc/3.0/" TargetMode="External"/><Relationship Id="rId10" Type="http://schemas.openxmlformats.org/officeDocument/2006/relationships/hyperlink" Target="http://www.pngall.com/peanut-png" TargetMode="External"/><Relationship Id="rId9" Type="http://schemas.openxmlformats.org/officeDocument/2006/relationships/image" Target="../media/image14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Ytuou52oskY" TargetMode="External"/><Relationship Id="rId8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www.youtube.com/watch?v=cyVzjoj96vs&amp;ab_channel=SesameStreet" TargetMode="External"/><Relationship Id="rId8" Type="http://schemas.openxmlformats.org/officeDocument/2006/relationships/image" Target="../media/image2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11" Type="http://schemas.openxmlformats.org/officeDocument/2006/relationships/image" Target="../media/image32.jpg"/><Relationship Id="rId10" Type="http://schemas.openxmlformats.org/officeDocument/2006/relationships/hyperlink" Target="https://youtu.be/y8KWhfq3q2I" TargetMode="External"/><Relationship Id="rId9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image" Target="../media/image39.png"/><Relationship Id="rId8" Type="http://schemas.openxmlformats.org/officeDocument/2006/relationships/hyperlink" Target="http://www.pngall.com/mario-png-transparent-image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27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Q8n4PIx9QBA" TargetMode="External"/><Relationship Id="rId8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23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DqhqIfHww7g" TargetMode="External"/><Relationship Id="rId8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5" Type="http://schemas.openxmlformats.org/officeDocument/2006/relationships/image" Target="../media/image4.jpg"/><Relationship Id="rId6" Type="http://schemas.openxmlformats.org/officeDocument/2006/relationships/hyperlink" Target="https://youtu.be/9VColaCpWjU" TargetMode="External"/><Relationship Id="rId7" Type="http://schemas.openxmlformats.org/officeDocument/2006/relationships/image" Target="../media/image20.jpg"/><Relationship Id="rId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16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9A0S54yAgEg" TargetMode="External"/><Relationship Id="rId8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25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hyperlink" Target="https://youtu.be/KjaJ8yFccvA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31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www.youtube.com/watch?v=ZH3JX59dgds&amp;feature=youtu.be" TargetMode="External"/><Relationship Id="rId8" Type="http://schemas.openxmlformats.org/officeDocument/2006/relationships/image" Target="../media/image4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48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zrXWIWlF5_M" TargetMode="External"/><Relationship Id="rId8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11" Type="http://schemas.openxmlformats.org/officeDocument/2006/relationships/hyperlink" Target="https://creativecommons.org/licenses/by-nc/3.0/" TargetMode="External"/><Relationship Id="rId10" Type="http://schemas.openxmlformats.org/officeDocument/2006/relationships/hyperlink" Target="http://www.pngall.com/goofy-png" TargetMode="External"/><Relationship Id="rId9" Type="http://schemas.openxmlformats.org/officeDocument/2006/relationships/image" Target="../media/image50.png"/><Relationship Id="rId5" Type="http://schemas.openxmlformats.org/officeDocument/2006/relationships/image" Target="../media/image4.jpg"/><Relationship Id="rId6" Type="http://schemas.openxmlformats.org/officeDocument/2006/relationships/hyperlink" Target="https://youtu.be/AP6Tn_SKaj8" TargetMode="External"/><Relationship Id="rId7" Type="http://schemas.openxmlformats.org/officeDocument/2006/relationships/image" Target="../media/image34.jpg"/><Relationship Id="rId8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49.png"/><Relationship Id="rId7" Type="http://schemas.openxmlformats.org/officeDocument/2006/relationships/hyperlink" Target="https://www.youtube.com/watch?v=eYm9FkWQc0Q&amp;feature=youtu.be" TargetMode="External"/><Relationship Id="rId8" Type="http://schemas.openxmlformats.org/officeDocument/2006/relationships/image" Target="../media/image3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40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PBW0tx1xn7E" TargetMode="External"/><Relationship Id="rId8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38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image" Target="../media/image36.png"/><Relationship Id="rId8" Type="http://schemas.openxmlformats.org/officeDocument/2006/relationships/hyperlink" Target="https://youtu.be/TNXOmn5X_A0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35.png"/><Relationship Id="rId7" Type="http://schemas.openxmlformats.org/officeDocument/2006/relationships/hyperlink" Target="https://youtu.be/vrpof_QQUe0" TargetMode="External"/><Relationship Id="rId8" Type="http://schemas.openxmlformats.org/officeDocument/2006/relationships/image" Target="../media/image4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41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0XpqNAWnfTo" TargetMode="External"/><Relationship Id="rId8" Type="http://schemas.openxmlformats.org/officeDocument/2006/relationships/image" Target="../media/image4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45.pn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hyperlink" Target="https://youtu.be/QTsUEOUaWpY" TargetMode="External"/><Relationship Id="rId8" Type="http://schemas.openxmlformats.org/officeDocument/2006/relationships/image" Target="../media/image3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44.jpg"/><Relationship Id="rId5" Type="http://schemas.openxmlformats.org/officeDocument/2006/relationships/image" Target="../media/image4.jpg"/><Relationship Id="rId6" Type="http://schemas.openxmlformats.org/officeDocument/2006/relationships/image" Target="../media/image3.png"/><Relationship Id="rId7" Type="http://schemas.openxmlformats.org/officeDocument/2006/relationships/image" Target="../media/image43.png"/><Relationship Id="rId8" Type="http://schemas.openxmlformats.org/officeDocument/2006/relationships/hyperlink" Target="https://youtu.be/17nNKYyhTZ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130" name="Google Shape;130;p25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31" name="Google Shape;13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032303" y="-571533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442912" y="414338"/>
            <a:ext cx="63045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sng" cap="none" strike="noStrik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2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Monday, March 1,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5" title="Good Morning Yoga Sequence For Kids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7187" y="1770903"/>
            <a:ext cx="3050213" cy="1723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395410">
            <a:off x="3314507" y="995359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/>
          <p:nvPr/>
        </p:nvSpPr>
        <p:spPr>
          <a:xfrm>
            <a:off x="4453338" y="1286155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Mindful Monday! Let’s get this week started!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36" name="Google Shape;136;p25"/>
          <p:cNvSpPr txBox="1"/>
          <p:nvPr/>
        </p:nvSpPr>
        <p:spPr>
          <a:xfrm rot="-1095016">
            <a:off x="3485665" y="2078627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World Compliment Day! Pay someone a nice compliment today!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lookin good" id="137" name="Google Shape;137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2075" y="3031001"/>
            <a:ext cx="1409025" cy="14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/>
          <p:cNvSpPr txBox="1"/>
          <p:nvPr/>
        </p:nvSpPr>
        <p:spPr>
          <a:xfrm>
            <a:off x="400049" y="3714750"/>
            <a:ext cx="467201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Question of the Day</a:t>
            </a:r>
            <a:r>
              <a:rPr lang="en" sz="18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What is one thing that you can teach ME about today? </a:t>
            </a:r>
            <a:endParaRPr sz="18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143" name="Google Shape;1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waving" id="145" name="Google Shape;145;p26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46" name="Google Shape;14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73333" y="-580464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Tuesday, March 2, 2021.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07">
            <a:off x="3302695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/>
        </p:nvSpPr>
        <p:spPr>
          <a:xfrm>
            <a:off x="44474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Tune-in Tuesday! Let’s get focused!</a:t>
            </a:r>
            <a:endParaRPr sz="14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50" name="Google Shape;150;p26" title="Bring It Down - Flow | GoNoodle">
            <a:hlinkClick r:id="rId7"/>
          </p:cNvPr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7149" y="1471194"/>
            <a:ext cx="2980420" cy="17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</a:br>
            <a:r>
              <a:rPr lang="en" sz="18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What is one thing that has made you smile yesterday? </a:t>
            </a:r>
            <a:endParaRPr sz="18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Banana Cream Pie Day! Enjoy a slice today!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descr="A cake with white frosting and white flowers&#10;&#10;Description automatically generated with low confidence" id="153" name="Google Shape;153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78412" y="2941940"/>
            <a:ext cx="1112520" cy="83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1143000" y="5143500"/>
            <a:ext cx="6858000" cy="1731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This Photo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CC BY-SA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160" name="Google Shape;1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161" name="Google Shape;161;p27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62" name="Google Shape;16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Wednesday, March 3,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Wednesday! Let’s get energized!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66" name="Google Shape;166;p27" title="Brain Break - THIS or THAT Energizer Game 2 Food Edition">
            <a:hlinkClick r:id="rId7"/>
          </p:cNvPr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1853" y="1469826"/>
            <a:ext cx="2987815" cy="1905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 rot="-1095184">
            <a:off x="3449390" y="2084390"/>
            <a:ext cx="2442850" cy="99257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 YOU KNOW?!?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Cold Cuts Day! Make yourself a sandwich with some coldcuts!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itmoji Image" id="168" name="Google Shape;168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07697" y="2718505"/>
            <a:ext cx="1525834" cy="1525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make a sandwich? What are all the steps?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176" name="Google Shape;176;p28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77" name="Google Shape;17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427149" y="370587"/>
            <a:ext cx="63045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5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Thursday, March 4, 2021.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Thoughtful Thursday! Let’s get thinking!</a:t>
            </a:r>
            <a:endParaRPr sz="14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81" name="Google Shape;181;p28" title="CAN YOU GUESS THE DISNEY MOVIE FROM THE EMOJIS???">
            <a:hlinkClick r:id="rId7"/>
          </p:cNvPr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0789" y="1425992"/>
            <a:ext cx="2881237" cy="1802606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8"/>
          <p:cNvSpPr txBox="1"/>
          <p:nvPr/>
        </p:nvSpPr>
        <p:spPr>
          <a:xfrm rot="-1095016">
            <a:off x="3449515" y="1969011"/>
            <a:ext cx="2442777" cy="122352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Grammar Day! Make sure to use proper grammar with all of your work! </a:t>
            </a:r>
            <a:endParaRPr sz="15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descr="you apostrophe and letters R and E" id="183" name="Google Shape;183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32229" y="3327268"/>
            <a:ext cx="1580489" cy="158048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/>
          <p:nvPr/>
        </p:nvSpPr>
        <p:spPr>
          <a:xfrm>
            <a:off x="427149" y="3614738"/>
            <a:ext cx="428963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could travel anywhere, where would you go? Why?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190" name="Google Shape;19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191" name="Google Shape;191;p29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92" name="Google Shape;19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Friday, March 5, 2021.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Remember, it is FEAST FRIDAY! Let’s get cooking!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96" name="Google Shape;196;p29" title="Pöpcørn | Recipes with The Swedish Chef | The Muppets">
            <a:hlinkClick r:id="rId7"/>
          </p:cNvPr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1142" y="1563310"/>
            <a:ext cx="3050006" cy="172337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 rot="-1095016">
            <a:off x="3497185" y="1974824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i="1" lang="en" sz="1500" u="sng">
                <a:solidFill>
                  <a:schemeClr val="dk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ID YOU KNOW?!?</a:t>
            </a:r>
            <a:endParaRPr sz="11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Today is National Cheese Doodle Day! Maybe you can have a fun Cheesy snack today! </a:t>
            </a:r>
            <a:endParaRPr sz="1500">
              <a:solidFill>
                <a:schemeClr val="dk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pic>
        <p:nvPicPr>
          <p:cNvPr descr="Logo&#10;&#10;Description automatically generated" id="198" name="Google Shape;198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15986" y="3163985"/>
            <a:ext cx="2090209" cy="121580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 txBox="1"/>
          <p:nvPr/>
        </p:nvSpPr>
        <p:spPr>
          <a:xfrm>
            <a:off x="285750" y="5064919"/>
            <a:ext cx="8572500" cy="1731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This Photo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CC BY-SA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427149" y="3614738"/>
            <a:ext cx="3588836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 you like to travel back in time or to the future? Why?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205" name="Google Shape;20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06" name="Google Shape;206;p30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07" name="Google Shape;20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032303" y="-571533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 txBox="1"/>
          <p:nvPr/>
        </p:nvSpPr>
        <p:spPr>
          <a:xfrm>
            <a:off x="442912" y="414338"/>
            <a:ext cx="63045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chemeClr val="dk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Good Morning! RISE and Shine!</a:t>
            </a:r>
            <a:endParaRPr b="1" sz="2100" u="sng">
              <a:solidFill>
                <a:schemeClr val="dk1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Monday, March 8, 2021</a:t>
            </a: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14507" y="995359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/>
        </p:nvSpPr>
        <p:spPr>
          <a:xfrm>
            <a:off x="4453338" y="1286155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Mindful Monday! Let’s get this week started!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 rot="-1095016">
            <a:off x="3623386" y="1974619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International Peanut Cluster Day! Have you ever had a Peanut Cluster? 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400049" y="3714750"/>
            <a:ext cx="491109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of the Day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drew a picture of everything you thought of, what would you be drawing a picture of now?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30" title="Be Green: Good Morning with Deandre Sinette - Free Kids Yoga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4781" y="1441541"/>
            <a:ext cx="3050213" cy="17233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ut, meal&#10;&#10;Description automatically generated" id="214" name="Google Shape;214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64449" y="2990474"/>
            <a:ext cx="1902385" cy="10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0"/>
          <p:cNvSpPr txBox="1"/>
          <p:nvPr/>
        </p:nvSpPr>
        <p:spPr>
          <a:xfrm>
            <a:off x="0" y="4981519"/>
            <a:ext cx="9144000" cy="1731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This Photo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CC BY-NC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220" name="Google Shape;22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waving" id="222" name="Google Shape;222;p31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23" name="Google Shape;22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73333" y="-580464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1"/>
          <p:cNvSpPr txBox="1"/>
          <p:nvPr/>
        </p:nvSpPr>
        <p:spPr>
          <a:xfrm>
            <a:off x="427149" y="370587"/>
            <a:ext cx="63045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6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Tuesday, March 9,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1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Tune-in Tuesday! Let’s get focused!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27" name="Google Shape;227;p31"/>
          <p:cNvSpPr txBox="1"/>
          <p:nvPr/>
        </p:nvSpPr>
        <p:spPr>
          <a:xfrm>
            <a:off x="427149" y="3614738"/>
            <a:ext cx="5159263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your favourite sounds to hear?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 rot="-1095016">
            <a:off x="3485665" y="2078627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National Meatball Day! Maybe you will have meatballs for dinner!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29" name="Google Shape;229;p31" title="Sesame Street: Will.i.am Sings &quot;What I Am&quot;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2415" y="1541860"/>
            <a:ext cx="2913578" cy="1646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30" name="Google Shape;230;p31"/>
          <p:cNvPicPr preferRelativeResize="0"/>
          <p:nvPr/>
        </p:nvPicPr>
        <p:blipFill rotWithShape="1">
          <a:blip r:embed="rId9">
            <a:alphaModFix/>
          </a:blip>
          <a:srcRect b="0" l="2294" r="0" t="2587"/>
          <a:stretch/>
        </p:blipFill>
        <p:spPr>
          <a:xfrm>
            <a:off x="4914917" y="3014438"/>
            <a:ext cx="1577002" cy="157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236" name="Google Shape;23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37" name="Google Shape;237;p32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38" name="Google Shape;23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2"/>
          <p:cNvSpPr txBox="1"/>
          <p:nvPr/>
        </p:nvSpPr>
        <p:spPr>
          <a:xfrm>
            <a:off x="427149" y="370587"/>
            <a:ext cx="63045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sz="1500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Wednesday, M</a:t>
            </a:r>
            <a:r>
              <a:rPr lang="en" sz="21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arch 10, 2021.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2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Wednesday! Let’s get energized!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Mario Day! What’s your favourite Mario game? </a:t>
            </a: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objects would you use to build the best fort? Explain your choices!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toy, doll&#10;&#10;Description automatically generated" id="244" name="Google Shape;244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53145" y="2710625"/>
            <a:ext cx="1009432" cy="11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2"/>
          <p:cNvSpPr txBox="1"/>
          <p:nvPr/>
        </p:nvSpPr>
        <p:spPr>
          <a:xfrm>
            <a:off x="2399608" y="5143500"/>
            <a:ext cx="4344785" cy="1731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This Photo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CC BY-NC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32" title="Brain Break - Would You Rather? Among Us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96434" y="1308343"/>
            <a:ext cx="3173446" cy="1792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252" name="Google Shape;25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53" name="Google Shape;253;p33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54" name="Google Shape;25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3"/>
          <p:cNvSpPr txBox="1"/>
          <p:nvPr/>
        </p:nvSpPr>
        <p:spPr>
          <a:xfrm>
            <a:off x="427149" y="370587"/>
            <a:ext cx="63045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5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Thursday, March 11, 2021.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3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Thoughtful Thursday! Let’s get thinking!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58" name="Google Shape;258;p33"/>
          <p:cNvSpPr txBox="1"/>
          <p:nvPr/>
        </p:nvSpPr>
        <p:spPr>
          <a:xfrm rot="-1095016">
            <a:off x="3449515" y="2084433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Worship of Tools Day! Which tool is your favourite to use?  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59" name="Google Shape;259;p33"/>
          <p:cNvSpPr txBox="1"/>
          <p:nvPr/>
        </p:nvSpPr>
        <p:spPr>
          <a:xfrm>
            <a:off x="427149" y="3614738"/>
            <a:ext cx="428963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animals could drive, which one would be the best driver? Why?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0" name="Google Shape;260;p33" title="CAN YOU GUESS THE FAST FOOD PLACE? ||Emoji quiz|| Amazing emoji challenge and quizes.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0439" y="1416788"/>
            <a:ext cx="3050213" cy="20544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can I help" id="261" name="Google Shape;261;p33"/>
          <p:cNvPicPr preferRelativeResize="0"/>
          <p:nvPr/>
        </p:nvPicPr>
        <p:blipFill rotWithShape="1">
          <a:blip r:embed="rId9">
            <a:alphaModFix/>
          </a:blip>
          <a:srcRect b="0" l="0" r="0" t="24504"/>
          <a:stretch/>
        </p:blipFill>
        <p:spPr>
          <a:xfrm>
            <a:off x="4152187" y="3162804"/>
            <a:ext cx="2335677" cy="1763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267" name="Google Shape;26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68" name="Google Shape;268;p34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69" name="Google Shape;26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4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Friday, March 12,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4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Remember, it is FEAST FRIDAY! Let’s get cooking!</a:t>
            </a:r>
            <a:endParaRPr sz="14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 rot="-1095016">
            <a:off x="3569485" y="1963214"/>
            <a:ext cx="2442777" cy="145471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Plant a Flower Day! Maybe you can plant a seed indoors to put outside when it warms up!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427149" y="3614738"/>
            <a:ext cx="454109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could give your family members new names, what would they be?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5" name="Google Shape;275;p34" title="EAT | 3 Breakfasts Your Kids Can Cook Themselve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5687" y="1324724"/>
            <a:ext cx="3255329" cy="18392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6" name="Google Shape;276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69149" y="2881703"/>
            <a:ext cx="2054407" cy="2054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281" name="Google Shape;28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82" name="Google Shape;282;p35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83" name="Google Shape;283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032303" y="-571533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5"/>
          <p:cNvSpPr txBox="1"/>
          <p:nvPr/>
        </p:nvSpPr>
        <p:spPr>
          <a:xfrm>
            <a:off x="442912" y="414338"/>
            <a:ext cx="63045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sz="1600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Monday, March 15,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5"/>
          <p:cNvSpPr txBox="1"/>
          <p:nvPr/>
        </p:nvSpPr>
        <p:spPr>
          <a:xfrm>
            <a:off x="4453338" y="1286155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Mindful Monday! Let’s get this week started!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86" name="Google Shape;286;p35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Nap Day! Get a little shut-eye during the break today!</a:t>
            </a:r>
            <a:endParaRPr sz="15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87" name="Google Shape;287;p35"/>
          <p:cNvSpPr txBox="1"/>
          <p:nvPr/>
        </p:nvSpPr>
        <p:spPr>
          <a:xfrm>
            <a:off x="400049" y="3714750"/>
            <a:ext cx="467201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of the Day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could do anything right now, ,what would it be?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35" title="Be Present: Focus And Flow with Calvin Corzine - Free Kids Yoga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5119" y="1495425"/>
            <a:ext cx="3022605" cy="1707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395410">
            <a:off x="3314507" y="995359"/>
            <a:ext cx="1223405" cy="12234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90" name="Google Shape;290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65034" y="3227251"/>
            <a:ext cx="1723370" cy="1723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295" name="Google Shape;29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waving" id="297" name="Google Shape;297;p36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98" name="Google Shape;298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73333" y="-580464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427149" y="370587"/>
            <a:ext cx="6304500" cy="19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sz="1300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Tuesday, March 16,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6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Tune-in Tuesday! Let’s get focused!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427149" y="3614738"/>
            <a:ext cx="4073134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had a pet dragon, what would you name it?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36"/>
          <p:cNvSpPr txBox="1"/>
          <p:nvPr/>
        </p:nvSpPr>
        <p:spPr>
          <a:xfrm rot="-1095016">
            <a:off x="3449515" y="1969018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Panda Day! Try to learn one interesting fact about the Panda today!</a:t>
            </a:r>
            <a:endParaRPr sz="15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304" name="Google Shape;304;p36" title="15/21 Days of Mindfulness Bootcamp - 5 Minutes Bodyscan Meditation for Families and classroom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6916" y="1553670"/>
            <a:ext cx="3002841" cy="16966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nda" id="305" name="Google Shape;305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34390" y="3014700"/>
            <a:ext cx="1926990" cy="1926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311" name="Google Shape;31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312" name="Google Shape;312;p37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13" name="Google Shape;31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7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Wednesday, March 17,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Wednesday! Let’s get energized!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17" name="Google Shape;317;p37"/>
          <p:cNvSpPr txBox="1"/>
          <p:nvPr/>
        </p:nvSpPr>
        <p:spPr>
          <a:xfrm rot="-1095016">
            <a:off x="3485665" y="2078627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St Patrick’s Day! What do you know about this holiday? 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18" name="Google Shape;318;p37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would you do if you found a pot of gold?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9" name="Google Shape;319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82647" y="2718505"/>
            <a:ext cx="1828804" cy="1828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 title="Brain Break - Rock Paper Scissors Battle 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9462" y="1397791"/>
            <a:ext cx="3172167" cy="203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326" name="Google Shape;32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327" name="Google Shape;327;p38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28" name="Google Shape;328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8"/>
          <p:cNvSpPr txBox="1"/>
          <p:nvPr/>
        </p:nvSpPr>
        <p:spPr>
          <a:xfrm>
            <a:off x="427149" y="370587"/>
            <a:ext cx="6304500" cy="1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Thursday, March 18,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8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Thoughtful Thursday! Let’s get thinking!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332" name="Google Shape;332;p38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Sloppy Joe Day! Do you like Sloppy Joe?  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33" name="Google Shape;333;p38"/>
          <p:cNvSpPr txBox="1"/>
          <p:nvPr/>
        </p:nvSpPr>
        <p:spPr>
          <a:xfrm>
            <a:off x="427149" y="3614738"/>
            <a:ext cx="428963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opened a store, what would you sell?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4" name="Google Shape;334;p38" title="Can You Guess The ANIMATED MOVIE From The Emojis? | Emoji Puzzles | Emoji Game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7281" y="1257406"/>
            <a:ext cx="2996269" cy="17842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od, plate, sandwich, snack food&#10;&#10;Description automatically generated" id="335" name="Google Shape;335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63440" y="3101740"/>
            <a:ext cx="1810154" cy="1810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341" name="Google Shape;34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342" name="Google Shape;342;p39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43" name="Google Shape;343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9"/>
          <p:cNvSpPr txBox="1"/>
          <p:nvPr/>
        </p:nvSpPr>
        <p:spPr>
          <a:xfrm>
            <a:off x="427149" y="370587"/>
            <a:ext cx="63045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6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Friday, March 19,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9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Remember, it is FEAST FRIDAY! Let’s get cooking!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347" name="Google Shape;347;p39"/>
          <p:cNvSpPr txBox="1"/>
          <p:nvPr/>
        </p:nvSpPr>
        <p:spPr>
          <a:xfrm rot="-1095016">
            <a:off x="353333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National Let’s Laugh Day! Think of your best joke!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48" name="Google Shape;348;p39"/>
          <p:cNvSpPr txBox="1"/>
          <p:nvPr/>
        </p:nvSpPr>
        <p:spPr>
          <a:xfrm>
            <a:off x="427149" y="3614738"/>
            <a:ext cx="3588836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 you like to travel back in time or to the future? Why?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9" name="Google Shape;349;p39" title="EAT | 5 Homework Snacks Kids Can Make!!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31249" y="1218451"/>
            <a:ext cx="3251627" cy="1837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ugh emoji" id="350" name="Google Shape;350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93938" y="3108991"/>
            <a:ext cx="1539859" cy="153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355" name="Google Shape;35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356" name="Google Shape;356;p40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57" name="Google Shape;357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032303" y="-571533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0"/>
          <p:cNvSpPr txBox="1"/>
          <p:nvPr/>
        </p:nvSpPr>
        <p:spPr>
          <a:xfrm>
            <a:off x="442912" y="414338"/>
            <a:ext cx="6304500" cy="19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sz="1300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Monday, March 22, 2021.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4453338" y="1286155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Mindful Monday! Let’s get this week started!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360" name="Google Shape;360;p40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Goof Off Day! After school, do something goofy!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400049" y="3714750"/>
            <a:ext cx="467201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of the Day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could spend a day inside one movie, which one would you choose?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40" title="Be Brave: Dino Yoga with Andrew Sealy - Free Kids Yoga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5045" y="1428750"/>
            <a:ext cx="3172257" cy="17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395410">
            <a:off x="3314507" y="995359"/>
            <a:ext cx="1223405" cy="12234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oy, vector graphics&#10;&#10;Description automatically generated" id="364" name="Google Shape;364;p4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08695" y="3016739"/>
            <a:ext cx="1348472" cy="172337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0"/>
          <p:cNvSpPr txBox="1"/>
          <p:nvPr/>
        </p:nvSpPr>
        <p:spPr>
          <a:xfrm>
            <a:off x="2559703" y="5143500"/>
            <a:ext cx="4024594" cy="1731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This Photo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" sz="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CC BY-NC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370" name="Google Shape;37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waving" id="372" name="Google Shape;372;p41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73" name="Google Shape;37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73333" y="-580464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1"/>
          <p:cNvSpPr txBox="1"/>
          <p:nvPr/>
        </p:nvSpPr>
        <p:spPr>
          <a:xfrm>
            <a:off x="427149" y="370587"/>
            <a:ext cx="63045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6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Tuesday, March 23,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une-in Tuesday! Let’s get focused</a:t>
            </a: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41"/>
          <p:cNvSpPr txBox="1"/>
          <p:nvPr/>
        </p:nvSpPr>
        <p:spPr>
          <a:xfrm>
            <a:off x="427149" y="3614738"/>
            <a:ext cx="473159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you a “dog person” or a “cat person”?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7" name="Google Shape;377;p41"/>
          <p:cNvSpPr txBox="1"/>
          <p:nvPr/>
        </p:nvSpPr>
        <p:spPr>
          <a:xfrm rot="-1095016">
            <a:off x="3591362" y="2192185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National Puppy Day! Do you like puppies?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descr="Bitmoji Image" id="378" name="Google Shape;378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62385" y="3408919"/>
            <a:ext cx="1551146" cy="155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1" title="Classroom Meditation - Grounding into Presence, Relaxation, Stress Relief, Focus, Mindfulnes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8628" y="1427391"/>
            <a:ext cx="3326883" cy="1879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386" name="Google Shape;3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387" name="Google Shape;387;p42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388" name="Google Shape;388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2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Wednesday, March 24, 2021.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2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Wednesday! Let’s get energized!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92" name="Google Shape;392;p42"/>
          <p:cNvSpPr txBox="1"/>
          <p:nvPr/>
        </p:nvSpPr>
        <p:spPr>
          <a:xfrm rot="-1095016">
            <a:off x="3449515" y="1969018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Chocolate Covered Raisin Day! Do you like this strange treat? </a:t>
            </a:r>
            <a:endParaRPr sz="15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393" name="Google Shape;393;p42"/>
          <p:cNvSpPr txBox="1"/>
          <p:nvPr/>
        </p:nvSpPr>
        <p:spPr>
          <a:xfrm>
            <a:off x="427149" y="3614738"/>
            <a:ext cx="442513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like to travel (what kind of transportation)?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4" name="Google Shape;394;p42" title="Brain Break - Would You Rather? Travel Energizer Game 1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2406" y="1301650"/>
            <a:ext cx="3239238" cy="2077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ean, doughnut, chocolate, sweet&#10;&#10;Description automatically generated" id="395" name="Google Shape;395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50120" y="3221965"/>
            <a:ext cx="1604285" cy="69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401" name="Google Shape;4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402" name="Google Shape;402;p43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403" name="Google Shape;403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3"/>
          <p:cNvSpPr txBox="1"/>
          <p:nvPr/>
        </p:nvSpPr>
        <p:spPr>
          <a:xfrm>
            <a:off x="427149" y="370587"/>
            <a:ext cx="63045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5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Thursday, March 25,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3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Thoughtful Thursday! Let’s get thinking!</a:t>
            </a:r>
            <a:endParaRPr sz="14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07" name="Google Shape;407;p43"/>
          <p:cNvSpPr txBox="1"/>
          <p:nvPr/>
        </p:nvSpPr>
        <p:spPr>
          <a:xfrm rot="-1095016">
            <a:off x="3449515" y="2084433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DID YOU KNOW?!?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National Waffle Day! Did you have a waffle for breakfast? </a:t>
            </a:r>
            <a:endParaRPr sz="15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08" name="Google Shape;408;p43"/>
          <p:cNvSpPr txBox="1"/>
          <p:nvPr/>
        </p:nvSpPr>
        <p:spPr>
          <a:xfrm>
            <a:off x="427149" y="3614738"/>
            <a:ext cx="4289631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something that really bugs you?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waffle with strawberries and whipped cream&#10;&#10;Description automatically generated with medium confidence" id="409" name="Google Shape;409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6518" y="2586730"/>
            <a:ext cx="1916199" cy="139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3" title="Can You Guess The Candy / Chocolate From Emojis? | Emoji Fun Guessing Game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3538" y="1364759"/>
            <a:ext cx="3237539" cy="205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416" name="Google Shape;41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417" name="Google Shape;417;p44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418" name="Google Shape;41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4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Friday, March 26, 2021.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4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Remember, it is FEAST FRIDAY! Let’s get cooking!</a:t>
            </a:r>
            <a:endParaRPr sz="14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21" name="Google Shape;421;p44"/>
          <p:cNvSpPr txBox="1"/>
          <p:nvPr/>
        </p:nvSpPr>
        <p:spPr>
          <a:xfrm rot="-1095184">
            <a:off x="3601790" y="2084391"/>
            <a:ext cx="2442850" cy="99257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 YOU KNOW?!?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is Epilepsy Awareness Day! Wear purple today!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4"/>
          <p:cNvSpPr txBox="1"/>
          <p:nvPr/>
        </p:nvSpPr>
        <p:spPr>
          <a:xfrm>
            <a:off x="427149" y="3560572"/>
            <a:ext cx="3685321" cy="117724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were a professional photographer, what would you take pictures of?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Bitmoji Image" id="423" name="Google Shape;423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3162" y="2255010"/>
            <a:ext cx="2845798" cy="284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4" title="5 Easy 2-Ingredient Recipe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3496" y="1268016"/>
            <a:ext cx="3379688" cy="190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430" name="Google Shape;4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431" name="Google Shape;431;p45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432" name="Google Shape;432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032303" y="-571533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5"/>
          <p:cNvSpPr txBox="1"/>
          <p:nvPr/>
        </p:nvSpPr>
        <p:spPr>
          <a:xfrm>
            <a:off x="442912" y="414338"/>
            <a:ext cx="6304500" cy="1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Good Morning! RISE and Shine!</a:t>
            </a:r>
            <a:endParaRPr b="1" u="sng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Today is Monday, March 29, 2021.</a:t>
            </a:r>
            <a:endParaRPr sz="11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14507" y="995359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5"/>
          <p:cNvSpPr txBox="1"/>
          <p:nvPr/>
        </p:nvSpPr>
        <p:spPr>
          <a:xfrm>
            <a:off x="4453338" y="1286155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Mindful Monday! Let’s get this week started!</a:t>
            </a:r>
            <a:endParaRPr sz="14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436" name="Google Shape;436;p45"/>
          <p:cNvSpPr txBox="1"/>
          <p:nvPr/>
        </p:nvSpPr>
        <p:spPr>
          <a:xfrm rot="-1095016">
            <a:off x="3449515" y="1969018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National Lemon Chiffon Cake Day! Do you like lemon flavoured things? 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37" name="Google Shape;437;p45"/>
          <p:cNvSpPr txBox="1"/>
          <p:nvPr/>
        </p:nvSpPr>
        <p:spPr>
          <a:xfrm>
            <a:off x="400049" y="3714750"/>
            <a:ext cx="467201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of the Day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strangest thing you have ever eaten?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45" title="Be Flexible: Animal Yoga with Koya Webb - Free Kids Yoga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3684" y="1528948"/>
            <a:ext cx="3050213" cy="17233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mon" id="439" name="Google Shape;439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65106" y="2719391"/>
            <a:ext cx="1895605" cy="1895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nowy landscape with trees and a body of water&#10;&#10;Description automatically generated with low confidence" id="444" name="Google Shape;44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waving" id="446" name="Google Shape;446;p46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447" name="Google Shape;447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73333" y="-580464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6"/>
          <p:cNvSpPr txBox="1"/>
          <p:nvPr/>
        </p:nvSpPr>
        <p:spPr>
          <a:xfrm>
            <a:off x="427149" y="370587"/>
            <a:ext cx="6304500" cy="1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5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Tuesday, March 30, 2021.</a:t>
            </a:r>
            <a:endParaRPr sz="10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6"/>
          <p:cNvSpPr txBox="1"/>
          <p:nvPr/>
        </p:nvSpPr>
        <p:spPr>
          <a:xfrm>
            <a:off x="4523668" y="1223671"/>
            <a:ext cx="214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Tune-in Tuesday! Let’s get focused!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51" name="Google Shape;451;p46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could create a new class rule, what would it be?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46"/>
          <p:cNvSpPr txBox="1"/>
          <p:nvPr/>
        </p:nvSpPr>
        <p:spPr>
          <a:xfrm rot="-1095016">
            <a:off x="3485665" y="2078627"/>
            <a:ext cx="2442777" cy="122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DID YOU KNOW?!?</a:t>
            </a:r>
            <a:endParaRPr sz="11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Today is National Pencil Day! Do you prefer to use pencils or pens? </a:t>
            </a:r>
            <a:endParaRPr sz="1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453" name="Google Shape;453;p46" title="Everyday mindfulness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9108" y="1234639"/>
            <a:ext cx="3090738" cy="17462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454" name="Google Shape;454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67024" y="2849909"/>
            <a:ext cx="1638776" cy="163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sz="1100"/>
          </a:p>
        </p:txBody>
      </p:sp>
      <p:pic>
        <p:nvPicPr>
          <p:cNvPr descr="A snowy landscape with trees and a body of water&#10;&#10;Description automatically generated with low confidence" id="460" name="Google Shape;46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461" name="Google Shape;461;p47"/>
          <p:cNvPicPr preferRelativeResize="0"/>
          <p:nvPr/>
        </p:nvPicPr>
        <p:blipFill rotWithShape="1">
          <a:blip r:embed="rId4">
            <a:alphaModFix/>
          </a:blip>
          <a:srcRect b="0" l="32289" r="24622" t="9045"/>
          <a:stretch/>
        </p:blipFill>
        <p:spPr>
          <a:xfrm>
            <a:off x="7104526" y="1019325"/>
            <a:ext cx="1953749" cy="412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462" name="Google Shape;462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953723" y="-614398"/>
            <a:ext cx="4739880" cy="6304427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7"/>
          <p:cNvSpPr txBox="1"/>
          <p:nvPr/>
        </p:nvSpPr>
        <p:spPr>
          <a:xfrm>
            <a:off x="427149" y="370587"/>
            <a:ext cx="63045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Good Morning! RISE and Shine!</a:t>
            </a:r>
            <a:endParaRPr b="1" sz="1700" u="sng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Wednesday, March 31, 2021.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4" name="Google Shape;464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395410">
            <a:off x="3378894" y="1048740"/>
            <a:ext cx="1223405" cy="122340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7"/>
          <p:cNvSpPr txBox="1"/>
          <p:nvPr/>
        </p:nvSpPr>
        <p:spPr>
          <a:xfrm>
            <a:off x="4523668" y="1223671"/>
            <a:ext cx="21468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Wednesday! Let’s get energized!</a:t>
            </a:r>
            <a:endParaRPr sz="1400">
              <a:solidFill>
                <a:schemeClr val="dk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66" name="Google Shape;466;p47"/>
          <p:cNvSpPr txBox="1"/>
          <p:nvPr/>
        </p:nvSpPr>
        <p:spPr>
          <a:xfrm rot="-1095016">
            <a:off x="3449515" y="2084432"/>
            <a:ext cx="2442777" cy="9928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 u="sng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DID YOU KNOW?!?</a:t>
            </a:r>
            <a:endParaRPr sz="1100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 National Tater Day! Show those spuds some love! </a:t>
            </a:r>
            <a:endParaRPr sz="150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467" name="Google Shape;467;p47"/>
          <p:cNvSpPr txBox="1"/>
          <p:nvPr/>
        </p:nvSpPr>
        <p:spPr>
          <a:xfrm>
            <a:off x="427149" y="3614738"/>
            <a:ext cx="5159263" cy="9002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of the Day: </a:t>
            </a:r>
            <a:b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could build a treehouse, what would you use? How would you make it special?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potato" id="468" name="Google Shape;468;p47"/>
          <p:cNvPicPr preferRelativeResize="0"/>
          <p:nvPr/>
        </p:nvPicPr>
        <p:blipFill rotWithShape="1">
          <a:blip r:embed="rId7">
            <a:alphaModFix/>
          </a:blip>
          <a:srcRect b="0" l="0" r="0" t="37595"/>
          <a:stretch/>
        </p:blipFill>
        <p:spPr>
          <a:xfrm rot="5400000">
            <a:off x="4863318" y="2928520"/>
            <a:ext cx="1701888" cy="1062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7" title="Disney This or That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424" y="1247977"/>
            <a:ext cx="2952834" cy="1906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