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Englebert"/>
      <p:regular r:id="rId29"/>
    </p:embeddedFont>
    <p:embeddedFont>
      <p:font typeface="Peralta"/>
      <p:regular r:id="rId30"/>
    </p:embeddedFont>
    <p:embeddedFont>
      <p:font typeface="Give You Glory"/>
      <p:regular r:id="rId31"/>
    </p:embeddedFont>
    <p:embeddedFont>
      <p:font typeface="Crushed"/>
      <p:regular r:id="rId32"/>
    </p:embeddedFont>
    <p:embeddedFont>
      <p:font typeface="Crafty Girls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ngleber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iveYouGlory-regular.fntdata"/><Relationship Id="rId30" Type="http://schemas.openxmlformats.org/officeDocument/2006/relationships/font" Target="fonts/Peralta-regular.fntdata"/><Relationship Id="rId11" Type="http://schemas.openxmlformats.org/officeDocument/2006/relationships/slide" Target="slides/slide6.xml"/><Relationship Id="rId33" Type="http://schemas.openxmlformats.org/officeDocument/2006/relationships/font" Target="fonts/CraftyGirls-regular.fntdata"/><Relationship Id="rId10" Type="http://schemas.openxmlformats.org/officeDocument/2006/relationships/slide" Target="slides/slide5.xml"/><Relationship Id="rId32" Type="http://schemas.openxmlformats.org/officeDocument/2006/relationships/font" Target="fonts/Crushe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532330e8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532330e8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0bf1ff92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0bf1ff92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0bf1ff92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0bf1ff92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0bf1ff92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0bf1ff92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0bf1ff92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c0bf1ff92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0bf1ff92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0bf1ff92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0bf1ff92e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0bf1ff92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0bf1ff92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c0bf1ff92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0bf1ff92e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c0bf1ff92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0bf1ff92e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c0bf1ff92e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0bf1ff92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c0bf1ff92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c0bf1ff92e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c0bf1ff92e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0bf1ff92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0bf1ff92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c0bf1ff92e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c0bf1ff92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0bf1ff92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0bf1ff92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c0bf1ff92e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c0bf1ff92e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c0bf1ff92e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c0bf1ff92e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c0bf1ff92e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c0bf1ff92e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c0bf1ff92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c0bf1ff92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0bf1ff92e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0bf1ff92e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c0bf1ff92e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c0bf1ff92e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c0bf1ff92e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c0bf1ff92e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c0bf1ff92e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c0bf1ff92e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gif"/><Relationship Id="rId4" Type="http://schemas.openxmlformats.org/officeDocument/2006/relationships/image" Target="../media/image22.png"/><Relationship Id="rId5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gif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Share about a time when you were lucky.</a:t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</a:t>
            </a: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/1/20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62" name="Google Shape;62;p13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0225" y="2295000"/>
            <a:ext cx="1553525" cy="155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What is your favorite color in a rainbow?</a:t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77" name="Google Shape;77;p14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rainbow hearts"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2550" y="3557675"/>
            <a:ext cx="1611375" cy="1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If you found a pot of gold, what would you do?</a:t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3/3/20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92" name="Google Shape;92;p15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94" name="Google Shape;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1675" y="1517350"/>
            <a:ext cx="2783500" cy="27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What is one way you go “GO GREEN” in your home?</a:t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3/4/20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07" name="Google Shape;107;p16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hugging earth" id="109" name="Google Shape;10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2200" y="3516625"/>
            <a:ext cx="1611375" cy="1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If you were a leprechaun, what would your name be?</a:t>
            </a:r>
            <a:endParaRPr sz="23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3/5/20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22" name="Google Shape;122;p17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124" name="Google Shape;12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118867">
            <a:off x="6629962" y="579600"/>
            <a:ext cx="2747301" cy="274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Today is International Women’s Day. Who is an inspiring women in your life?</a:t>
            </a:r>
            <a:endParaRPr sz="18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3/8/20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37" name="Google Shape;137;p18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girl power" id="139" name="Google Shape;1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7574" y="3385025"/>
            <a:ext cx="1810250" cy="18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9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find a pot of gold or a field of 4 leaf clovers?</a:t>
            </a:r>
            <a:endParaRPr sz="20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7374225" y="4091100"/>
            <a:ext cx="1693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3/9/20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52" name="Google Shape;152;p19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silly wave" id="154" name="Google Shape;15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675" y="1394775"/>
            <a:ext cx="196125" cy="19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/>
          <p:nvPr/>
        </p:nvSpPr>
        <p:spPr>
          <a:xfrm>
            <a:off x="381000" y="35814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Challenge!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Find my leprechaun-moji!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What is something you really want to do in your lifetime?</a:t>
            </a:r>
            <a:endParaRPr sz="22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3/10/20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68" name="Google Shape;168;p20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hiking" id="170" name="Google Shape;17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0725" y="3684800"/>
            <a:ext cx="1351500" cy="13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be as fast or as small as a leprechaun?</a:t>
            </a:r>
            <a:endParaRPr sz="22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3/11/20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83" name="Google Shape;183;p21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185" name="Google Shape;18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9550" y="2911330"/>
            <a:ext cx="2459100" cy="24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2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Today is National Girl Scout Day. What is your favorite Girl Scout cookie?</a:t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3/12/20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197" name="Google Shape;197;p22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198" name="Google Shape;198;p22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200" name="Google Shape;20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65850" y="281125"/>
            <a:ext cx="128650" cy="1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 txBox="1"/>
          <p:nvPr/>
        </p:nvSpPr>
        <p:spPr>
          <a:xfrm>
            <a:off x="447775" y="3661650"/>
            <a:ext cx="296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Challenge!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Find my leprechaun-moji!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Today is National Napping Day. Do you like naps? Why or why not?</a:t>
            </a:r>
            <a:endParaRPr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3/15/20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13" name="Google Shape;213;p23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14" name="Google Shape;214;p23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216" name="Google Shape;21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4975" y="3602875"/>
            <a:ext cx="1540625" cy="154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4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4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24" name="Google Shape;224;p24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Name something you have never done but would like to try and explain why.</a:t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3/16/20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28" name="Google Shape;228;p24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29" name="Google Shape;229;p24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231" name="Google Shape;23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72347">
            <a:off x="6794525" y="744325"/>
            <a:ext cx="2773300" cy="27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5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5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39" name="Google Shape;239;p25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Happy Saint Patrick’s Day! Would you rather write a story about a leprechaun or invent a trap to catch one?</a:t>
            </a:r>
            <a:endParaRPr sz="15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42" name="Google Shape;242;p25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3/17/20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43" name="Google Shape;243;p25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44" name="Google Shape;244;p25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246" name="Google Shape;24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9300" y="3250175"/>
            <a:ext cx="1944000" cy="19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6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Share about something going on the world that concerns you.</a:t>
            </a:r>
            <a:endParaRPr sz="20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57" name="Google Shape;257;p26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3/18/20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58" name="Google Shape;258;p26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59" name="Google Shape;259;p26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60" name="Google Shape;260;p26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61" name="Google Shape;261;p26"/>
          <p:cNvSpPr txBox="1"/>
          <p:nvPr/>
        </p:nvSpPr>
        <p:spPr>
          <a:xfrm>
            <a:off x="447775" y="3661650"/>
            <a:ext cx="296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Challenge!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Find my leprechaun-moji!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descr="waving" id="262" name="Google Shape;2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23250" y="3899525"/>
            <a:ext cx="133000" cy="13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7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7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have green skin OR have green hair and teeth?</a:t>
            </a:r>
            <a:endParaRPr sz="18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3/19/20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75" name="Google Shape;275;p27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76" name="Google Shape;276;p27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lookin good" id="277" name="Google Shape;27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5350" y="3735300"/>
            <a:ext cx="1351500" cy="13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8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8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85" name="Google Shape;285;p28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Who is most inspiring to you?</a:t>
            </a:r>
            <a:endParaRPr sz="23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286" name="Google Shape;286;p28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87" name="Google Shape;287;p28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288" name="Google Shape;288;p28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3/22/20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289" name="Google Shape;289;p28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290" name="Google Shape;290;p28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friends forever bracelet" id="292" name="Google Shape;2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550" y="3573700"/>
            <a:ext cx="1611375" cy="1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00" name="Google Shape;300;p29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What is the hardest thing about being a kid?</a:t>
            </a:r>
            <a:endParaRPr sz="23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01" name="Google Shape;301;p29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02" name="Google Shape;302;p29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03" name="Google Shape;303;p29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3/23/20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04" name="Google Shape;304;p29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05" name="Google Shape;305;p29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06" name="Google Shape;306;p29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07" name="Google Shape;307;p29"/>
          <p:cNvSpPr txBox="1"/>
          <p:nvPr/>
        </p:nvSpPr>
        <p:spPr>
          <a:xfrm>
            <a:off x="447775" y="3661650"/>
            <a:ext cx="296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Challenge!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Find my leprechaun-moji!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descr="Bitmoji Image" id="308" name="Google Shape;30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350" y="1108950"/>
            <a:ext cx="118750" cy="11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0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16" name="Google Shape;316;p30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have 20 chocolate gold coins or 1 real gold coin?</a:t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17" name="Google Shape;317;p30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18" name="Google Shape;318;p30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19" name="Google Shape;319;p30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3/24/20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20" name="Google Shape;320;p30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21" name="Google Shape;321;p30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22" name="Google Shape;322;p30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chocolate" id="323" name="Google Shape;32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8875" y="3564750"/>
            <a:ext cx="1611375" cy="1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29" name="Google Shape;32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5163" y="1531525"/>
            <a:ext cx="1889100" cy="18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32" name="Google Shape;332;p31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If you were a leprechaun, what would you do?</a:t>
            </a:r>
            <a:endParaRPr sz="22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34" name="Google Shape;334;p31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35" name="Google Shape;335;p31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3/25/20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36" name="Google Shape;336;p31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37" name="Google Shape;337;p31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38" name="Google Shape;338;p31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2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2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46" name="Google Shape;346;p32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eat only green food for a week or wear only green clothes for a month?</a:t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48" name="Google Shape;348;p32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3/26/20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50" name="Google Shape;350;p32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51" name="Google Shape;351;p32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52" name="Google Shape;352;p32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stuck in a green jello mold " id="353" name="Google Shape;3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0100" y="3602875"/>
            <a:ext cx="1478075" cy="147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3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3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61" name="Google Shape;361;p33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Would you rather find 5 pots of gold and share it with your classmates or find 1 pot of gold and keep it to yourself?</a:t>
            </a:r>
            <a:endParaRPr sz="15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62" name="Google Shape;362;p33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63" name="Google Shape;363;p33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64" name="Google Shape;364;p33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3/29/20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65" name="Google Shape;365;p33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66" name="Google Shape;366;p33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67" name="Google Shape;367;p33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368" name="Google Shape;36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425" y="3532125"/>
            <a:ext cx="1611375" cy="1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34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4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76" name="Google Shape;376;p34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If you could travel back in time 2 years, what </a:t>
            </a: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advice</a:t>
            </a:r>
            <a:r>
              <a:rPr lang="en" sz="17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 would you give your younger self?</a:t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77" name="Google Shape;377;p34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78" name="Google Shape;378;p34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79" name="Google Shape;379;p34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3/30/20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80" name="Google Shape;380;p34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81" name="Google Shape;381;p34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82" name="Google Shape;382;p34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pic>
        <p:nvPicPr>
          <p:cNvPr descr="Bitmoji Image" id="383" name="Google Shape;38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7963" y="3038375"/>
            <a:ext cx="2105125" cy="21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5"/>
          <p:cNvPicPr preferRelativeResize="0"/>
          <p:nvPr/>
        </p:nvPicPr>
        <p:blipFill rotWithShape="1">
          <a:blip r:embed="rId3">
            <a:alphaModFix/>
          </a:blip>
          <a:srcRect b="0" l="0" r="29283" t="0"/>
          <a:stretch/>
        </p:blipFill>
        <p:spPr>
          <a:xfrm>
            <a:off x="7532625" y="3400"/>
            <a:ext cx="1611375" cy="35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675" y="3159168"/>
            <a:ext cx="2278675" cy="21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5"/>
          <p:cNvSpPr txBox="1"/>
          <p:nvPr/>
        </p:nvSpPr>
        <p:spPr>
          <a:xfrm>
            <a:off x="3747125" y="1143775"/>
            <a:ext cx="3271200" cy="24591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91" name="Google Shape;391;p35"/>
          <p:cNvSpPr txBox="1"/>
          <p:nvPr/>
        </p:nvSpPr>
        <p:spPr>
          <a:xfrm>
            <a:off x="3747125" y="3868200"/>
            <a:ext cx="3271200" cy="1102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Today is Caesar Chavez Day. How can his actions inspire you?</a:t>
            </a:r>
            <a:endParaRPr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latin typeface="Crafty Girls"/>
              <a:ea typeface="Crafty Girls"/>
              <a:cs typeface="Crafty Girls"/>
              <a:sym typeface="Crafty Girl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latin typeface="Crafty Girls"/>
              <a:ea typeface="Crafty Girls"/>
              <a:cs typeface="Crafty Girls"/>
              <a:sym typeface="Crafty Girls"/>
            </a:endParaRPr>
          </a:p>
        </p:txBody>
      </p:sp>
      <p:sp>
        <p:nvSpPr>
          <p:cNvPr id="392" name="Google Shape;392;p35"/>
          <p:cNvSpPr txBox="1"/>
          <p:nvPr/>
        </p:nvSpPr>
        <p:spPr>
          <a:xfrm>
            <a:off x="4699950" y="9132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Reminders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93" name="Google Shape;393;p35"/>
          <p:cNvSpPr txBox="1"/>
          <p:nvPr/>
        </p:nvSpPr>
        <p:spPr>
          <a:xfrm>
            <a:off x="4351925" y="3734575"/>
            <a:ext cx="2061600" cy="441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alta"/>
                <a:ea typeface="Peralta"/>
                <a:cs typeface="Peralta"/>
                <a:sym typeface="Peralta"/>
              </a:rPr>
              <a:t>Morning Question</a:t>
            </a:r>
            <a:endParaRPr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94" name="Google Shape;394;p35"/>
          <p:cNvSpPr txBox="1"/>
          <p:nvPr/>
        </p:nvSpPr>
        <p:spPr>
          <a:xfrm>
            <a:off x="7275975" y="4091100"/>
            <a:ext cx="1944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FF00"/>
                </a:solidFill>
                <a:latin typeface="Peralta"/>
                <a:ea typeface="Peralta"/>
                <a:cs typeface="Peralta"/>
                <a:sym typeface="Peralta"/>
              </a:rPr>
              <a:t>3/31/20</a:t>
            </a:r>
            <a:endParaRPr sz="2800">
              <a:solidFill>
                <a:srgbClr val="00FF00"/>
              </a:solidFill>
              <a:latin typeface="Peralta"/>
              <a:ea typeface="Peralta"/>
              <a:cs typeface="Peralta"/>
              <a:sym typeface="Peral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rushed"/>
              <a:ea typeface="Crushed"/>
              <a:cs typeface="Crushed"/>
              <a:sym typeface="Crushed"/>
            </a:endParaRPr>
          </a:p>
        </p:txBody>
      </p:sp>
      <p:sp>
        <p:nvSpPr>
          <p:cNvPr id="395" name="Google Shape;395;p35"/>
          <p:cNvSpPr/>
          <p:nvPr/>
        </p:nvSpPr>
        <p:spPr>
          <a:xfrm>
            <a:off x="351575" y="152400"/>
            <a:ext cx="7263761" cy="845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00"/>
                    </a:gs>
                    <a:gs pos="15000">
                      <a:srgbClr val="FF9900"/>
                    </a:gs>
                    <a:gs pos="30000">
                      <a:srgbClr val="FFFF00"/>
                    </a:gs>
                    <a:gs pos="49000">
                      <a:srgbClr val="00FF00"/>
                    </a:gs>
                    <a:gs pos="70000">
                      <a:srgbClr val="00FFFF"/>
                    </a:gs>
                    <a:gs pos="85000">
                      <a:srgbClr val="9900FF"/>
                    </a:gs>
                    <a:gs pos="100000">
                      <a:srgbClr val="FF00FF"/>
                    </a:gs>
                  </a:gsLst>
                  <a:lin ang="2700006" scaled="0"/>
                </a:gradFill>
                <a:latin typeface="Peralta"/>
              </a:rPr>
              <a:t>Good Morning!</a:t>
            </a:r>
          </a:p>
        </p:txBody>
      </p:sp>
      <p:sp>
        <p:nvSpPr>
          <p:cNvPr id="396" name="Google Shape;396;p35"/>
          <p:cNvSpPr txBox="1"/>
          <p:nvPr/>
        </p:nvSpPr>
        <p:spPr>
          <a:xfrm>
            <a:off x="241925" y="1286100"/>
            <a:ext cx="3271200" cy="3002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FF99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VIP: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Calendar Helper: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Time Keeper: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Meteorologist: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Substitute: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Attendance Clerk: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FF00"/>
                </a:solidFill>
                <a:latin typeface="Englebert"/>
                <a:ea typeface="Englebert"/>
                <a:cs typeface="Englebert"/>
                <a:sym typeface="Englebert"/>
              </a:rPr>
              <a:t>Expectations Monitor: </a:t>
            </a:r>
            <a:endParaRPr b="1" sz="1900">
              <a:solidFill>
                <a:srgbClr val="00FF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FF00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FF00"/>
              </a:solidFill>
              <a:latin typeface="Crushed"/>
              <a:ea typeface="Crushed"/>
              <a:cs typeface="Crushed"/>
              <a:sym typeface="Crush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Give You Glory"/>
              <a:ea typeface="Give You Glory"/>
              <a:cs typeface="Give You Glory"/>
              <a:sym typeface="Give You Glory"/>
            </a:endParaRPr>
          </a:p>
        </p:txBody>
      </p:sp>
      <p:sp>
        <p:nvSpPr>
          <p:cNvPr id="397" name="Google Shape;397;p35"/>
          <p:cNvSpPr txBox="1"/>
          <p:nvPr/>
        </p:nvSpPr>
        <p:spPr>
          <a:xfrm>
            <a:off x="1194750" y="989434"/>
            <a:ext cx="1351500" cy="5421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eralta"/>
                <a:ea typeface="Peralta"/>
                <a:cs typeface="Peralta"/>
                <a:sym typeface="Peralta"/>
              </a:rPr>
              <a:t>Class Jobs</a:t>
            </a:r>
            <a:endParaRPr sz="1500">
              <a:latin typeface="Peralta"/>
              <a:ea typeface="Peralta"/>
              <a:cs typeface="Peralta"/>
              <a:sym typeface="Peralta"/>
            </a:endParaRPr>
          </a:p>
        </p:txBody>
      </p:sp>
      <p:sp>
        <p:nvSpPr>
          <p:cNvPr id="398" name="Google Shape;398;p35"/>
          <p:cNvSpPr txBox="1"/>
          <p:nvPr/>
        </p:nvSpPr>
        <p:spPr>
          <a:xfrm>
            <a:off x="447775" y="3661650"/>
            <a:ext cx="296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Really hard </a:t>
            </a: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Challenge!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Englebert"/>
                <a:ea typeface="Englebert"/>
                <a:cs typeface="Englebert"/>
                <a:sym typeface="Englebert"/>
              </a:rPr>
              <a:t>Find my leprechaun-moji!</a:t>
            </a:r>
            <a:endParaRPr b="1" sz="1600">
              <a:solidFill>
                <a:srgbClr val="FF99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descr="peeking into frame with neutral face" id="399" name="Google Shape;39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4025" y="3323625"/>
            <a:ext cx="62825" cy="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