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34E2B-071C-40BE-B060-A785FFE7A9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6D968-4DF4-49A8-A0A0-DAB0FB825B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4C36EF-6022-42AE-ADEB-CB9986E64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744C0-FAB7-4894-B607-1E53B2C8E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57C6B-5F4E-46CD-8FFE-141F49E14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27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105BC-9A28-45AE-9E23-050A1E898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A6138-D95E-4CF6-877B-C0524F321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C9771-4582-48A4-8320-7DD1C7B2A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9A817-0609-465F-81A4-59BDB743D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D9441-F4E1-4159-8408-2A85394E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1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2814D-153E-4DE9-AE0E-DCBE94545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B194D-4D44-4B17-B4D0-5F93AA02B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00705-3A33-493D-B2FF-BC5405CEC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5E8B6-4347-4D5F-B07D-35BBBB42A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5BC00-998D-418D-ADE5-38BF60B45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171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8BB70-B328-4309-ABA4-FB1A7346B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A47DF-E1A2-4C1A-8C19-FC4528E150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39A357-1546-4059-ABEB-290FF733E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57655-3E64-42C0-A0C1-04D88BC14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7A82B7-DB8C-45B0-9683-2BF8C2567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62C86-3265-4C51-B28D-51570884C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5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23D9-6742-40A7-92A4-AF0CA70EB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97A9-195C-40B5-9629-BCD47B016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6D297A-1E04-4CFF-BE26-B5EAE61B87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C07D52-7810-4DF6-9910-2BAA050C53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2468EA-6332-4016-8131-5622B2610D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160271-29BA-410C-9F4F-2A7445F9C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546BD4-2546-4152-AB0A-4D134BAB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61350F-A70F-411E-9704-AB826826C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148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376D5-951F-4872-B9C2-041342FA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577909-B7EF-43D9-8D51-26B633A3E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2F63DE-6B9E-47E8-ACFA-633334922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9F872F-F9F1-41C7-9CEB-8F20E17D3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03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488AA-3B42-420C-87F4-9F11A0AFE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48F6AA-DAD9-4540-B668-E6BE65FE7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726AA-F10C-4942-9089-52672273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5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7136F-21F8-402F-B2CC-4E9D5152A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97645-D682-4CDA-9089-496CB884D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8B1DC-489D-4ECC-8C1D-E3E1C71D4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B5E73-1436-4237-B718-5C944F243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41E93-C756-4D2C-8E44-38634B09B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91D8D-8AA7-485D-999B-E11BB5008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68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39EB4-F531-43E7-9FDD-F49E2A4A0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6F486F-F35C-4F5D-A108-0D172FE9F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FA9AE-AD6F-43AA-8F55-B6AFF6695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E86473-92B6-4D00-B24E-8B401521D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68BD8-8533-4947-B80B-0D20B64DC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C5D364-1D3D-4606-9C73-F13F17DC6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6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A25B0-DD88-4362-B9B3-91511BF52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705894-97D1-4DBF-AD42-5C29E58C2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4595C-63E3-47A9-9E99-EB4C09AF7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1A69A-F929-401B-AE11-9D41CFE91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385C8-061F-43E2-98D4-3F30AF38E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90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B6FB83-257D-4502-945E-E091915636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ED4DD-BED1-453C-9DAB-33CD3F6EC1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DB221-0B1E-4C5B-B6E2-7869A4750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8BB27-54B6-4717-935A-5FECDA273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EEDF9-B587-4901-9C1D-889BAC112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3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8E61E-F8A3-4A9A-A175-F4423C0CE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B5148-1874-4683-BB1C-83AB73F0A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DE9BA-1039-405A-AB52-4C82A355C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6E4C9-3539-4A6A-A331-3FC0B4CC17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6E8A2-C796-41AB-A3AE-9E7154D17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1F480-E52C-439B-9335-DE91F75C9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B9723-0A51-418F-8338-FEBA2029E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16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BBCF24A1-8242-468F-8409-030CBCDF5644}"/>
              </a:ext>
            </a:extLst>
          </p:cNvPr>
          <p:cNvGrpSpPr/>
          <p:nvPr/>
        </p:nvGrpSpPr>
        <p:grpSpPr>
          <a:xfrm>
            <a:off x="91438" y="243840"/>
            <a:ext cx="11863471" cy="6614160"/>
            <a:chOff x="164264" y="243840"/>
            <a:chExt cx="11863471" cy="6614160"/>
          </a:xfrm>
        </p:grpSpPr>
        <p:pic>
          <p:nvPicPr>
            <p:cNvPr id="65" name="Picture 64" descr="A close up of a logo&#10;&#10;Description automatically generated">
              <a:extLst>
                <a:ext uri="{FF2B5EF4-FFF2-40B4-BE49-F238E27FC236}">
                  <a16:creationId xmlns:a16="http://schemas.microsoft.com/office/drawing/2014/main" id="{75BB5BB9-C756-4AEA-B7A9-DC28FFF796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7" t="5342" r="2830" b="7463"/>
            <a:stretch/>
          </p:blipFill>
          <p:spPr>
            <a:xfrm>
              <a:off x="164264" y="335280"/>
              <a:ext cx="11863471" cy="6522720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6D24737E-7EB2-4730-A208-274C1CB4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6560" y="243840"/>
              <a:ext cx="2004906" cy="1503680"/>
            </a:xfrm>
            <a:prstGeom prst="rect">
              <a:avLst/>
            </a:prstGeom>
          </p:spPr>
        </p:pic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0C0AAD93-63C6-427E-95E0-B472F034D2B5}"/>
              </a:ext>
            </a:extLst>
          </p:cNvPr>
          <p:cNvSpPr txBox="1"/>
          <p:nvPr/>
        </p:nvSpPr>
        <p:spPr>
          <a:xfrm>
            <a:off x="2789437" y="6338054"/>
            <a:ext cx="6467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oper Black" panose="0208090404030B020404" pitchFamily="18" charset="0"/>
              </a:rPr>
              <a:t>Mr. </a:t>
            </a:r>
            <a:r>
              <a:rPr lang="en-US" dirty="0" err="1">
                <a:latin typeface="Cooper Black" panose="0208090404030B020404" pitchFamily="18" charset="0"/>
              </a:rPr>
              <a:t>Tjaden’s</a:t>
            </a:r>
            <a:r>
              <a:rPr lang="en-US" dirty="0">
                <a:latin typeface="Cooper Black" panose="0208090404030B020404" pitchFamily="18" charset="0"/>
              </a:rPr>
              <a:t> Physical Education Bracket of Exercise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8405E0C-9BD5-49B8-B91B-1F0AD1918DCD}"/>
              </a:ext>
            </a:extLst>
          </p:cNvPr>
          <p:cNvSpPr txBox="1"/>
          <p:nvPr/>
        </p:nvSpPr>
        <p:spPr>
          <a:xfrm>
            <a:off x="375935" y="345371"/>
            <a:ext cx="2004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Learn a new dance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C9565D8-4B8C-4C80-8B1D-DCE4EE553F47}"/>
              </a:ext>
            </a:extLst>
          </p:cNvPr>
          <p:cNvSpPr txBox="1"/>
          <p:nvPr/>
        </p:nvSpPr>
        <p:spPr>
          <a:xfrm>
            <a:off x="279951" y="962690"/>
            <a:ext cx="20049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0070C0"/>
                </a:solidFill>
              </a:rPr>
              <a:t>Set Up an Obstacle Course and Time Yourself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9016529-B14D-469D-8CB4-762EB468D4F9}"/>
              </a:ext>
            </a:extLst>
          </p:cNvPr>
          <p:cNvSpPr txBox="1"/>
          <p:nvPr/>
        </p:nvSpPr>
        <p:spPr>
          <a:xfrm>
            <a:off x="404811" y="2019300"/>
            <a:ext cx="18002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0070C0"/>
                </a:solidFill>
              </a:rPr>
              <a:t>Play Hallway Soccer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41BBA42-AD50-415D-A55B-FC44FAB5CD08}"/>
              </a:ext>
            </a:extLst>
          </p:cNvPr>
          <p:cNvSpPr txBox="1"/>
          <p:nvPr/>
        </p:nvSpPr>
        <p:spPr>
          <a:xfrm>
            <a:off x="279951" y="2867482"/>
            <a:ext cx="20049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070C0"/>
                </a:solidFill>
              </a:rPr>
              <a:t>Play Balloon Volleyball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9B53B29-A564-4EFA-9D86-DAF641DF1D61}"/>
              </a:ext>
            </a:extLst>
          </p:cNvPr>
          <p:cNvSpPr txBox="1"/>
          <p:nvPr/>
        </p:nvSpPr>
        <p:spPr>
          <a:xfrm>
            <a:off x="551845" y="3790493"/>
            <a:ext cx="1506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Hula Hoop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D1CB0BF-1CE6-4D55-807B-88381BC4856D}"/>
              </a:ext>
            </a:extLst>
          </p:cNvPr>
          <p:cNvSpPr txBox="1"/>
          <p:nvPr/>
        </p:nvSpPr>
        <p:spPr>
          <a:xfrm>
            <a:off x="551845" y="4638675"/>
            <a:ext cx="15061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070C0"/>
                </a:solidFill>
              </a:rPr>
              <a:t>Exercise Jenga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7C8413E-7220-4378-89CA-5C6886839DD3}"/>
              </a:ext>
            </a:extLst>
          </p:cNvPr>
          <p:cNvSpPr txBox="1"/>
          <p:nvPr/>
        </p:nvSpPr>
        <p:spPr>
          <a:xfrm>
            <a:off x="404811" y="5493123"/>
            <a:ext cx="19471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070C0"/>
                </a:solidFill>
              </a:rPr>
              <a:t>Indoor 3 Point Contest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FF69084-3198-45C2-B089-3C700C9BEB63}"/>
              </a:ext>
            </a:extLst>
          </p:cNvPr>
          <p:cNvSpPr txBox="1"/>
          <p:nvPr/>
        </p:nvSpPr>
        <p:spPr>
          <a:xfrm>
            <a:off x="360169" y="6360081"/>
            <a:ext cx="2036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Do a Dance on GoNoodle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7674AEE-B0FF-42B5-B11F-FDAB89E6E474}"/>
              </a:ext>
            </a:extLst>
          </p:cNvPr>
          <p:cNvSpPr txBox="1"/>
          <p:nvPr/>
        </p:nvSpPr>
        <p:spPr>
          <a:xfrm>
            <a:off x="9667875" y="335280"/>
            <a:ext cx="200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Vacuum the House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3DF84FF-AD1B-45F5-87D4-FA58222867A2}"/>
              </a:ext>
            </a:extLst>
          </p:cNvPr>
          <p:cNvSpPr txBox="1"/>
          <p:nvPr/>
        </p:nvSpPr>
        <p:spPr>
          <a:xfrm>
            <a:off x="9820275" y="1181100"/>
            <a:ext cx="185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Help Cook a Meal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CB3146B-BC78-42EF-8DE6-0BCA373D6A88}"/>
              </a:ext>
            </a:extLst>
          </p:cNvPr>
          <p:cNvSpPr txBox="1"/>
          <p:nvPr/>
        </p:nvSpPr>
        <p:spPr>
          <a:xfrm>
            <a:off x="9401175" y="1788467"/>
            <a:ext cx="2386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</a:rPr>
              <a:t>Go For a Long Walk/Jog 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with your Family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0829B6D-4109-4F36-ACC9-FA7E3976D7E0}"/>
              </a:ext>
            </a:extLst>
          </p:cNvPr>
          <p:cNvSpPr txBox="1"/>
          <p:nvPr/>
        </p:nvSpPr>
        <p:spPr>
          <a:xfrm>
            <a:off x="9901131" y="2843212"/>
            <a:ext cx="1771650" cy="374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Jump Rope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8E32E56-75F3-4A00-8F96-555F92998F39}"/>
              </a:ext>
            </a:extLst>
          </p:cNvPr>
          <p:cNvSpPr txBox="1"/>
          <p:nvPr/>
        </p:nvSpPr>
        <p:spPr>
          <a:xfrm>
            <a:off x="9610671" y="3581340"/>
            <a:ext cx="2119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</a:rPr>
              <a:t>Scavenger Hunt Created by your Family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8DB6387-D14A-4A81-A749-547CC14404C5}"/>
              </a:ext>
            </a:extLst>
          </p:cNvPr>
          <p:cNvSpPr txBox="1"/>
          <p:nvPr/>
        </p:nvSpPr>
        <p:spPr>
          <a:xfrm>
            <a:off x="9803499" y="4638675"/>
            <a:ext cx="188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Bowling at Home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4CEE52F-93B8-4EB5-A835-F6B2C0001AC3}"/>
              </a:ext>
            </a:extLst>
          </p:cNvPr>
          <p:cNvSpPr txBox="1"/>
          <p:nvPr/>
        </p:nvSpPr>
        <p:spPr>
          <a:xfrm>
            <a:off x="9820275" y="5480567"/>
            <a:ext cx="173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Cup Stacking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F05E64E-4092-488C-A239-75B4EE0E66DF}"/>
              </a:ext>
            </a:extLst>
          </p:cNvPr>
          <p:cNvSpPr txBox="1"/>
          <p:nvPr/>
        </p:nvSpPr>
        <p:spPr>
          <a:xfrm>
            <a:off x="9603011" y="6122611"/>
            <a:ext cx="2134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</a:rPr>
              <a:t>10 Dynamic Stretches from Class</a:t>
            </a:r>
          </a:p>
        </p:txBody>
      </p:sp>
    </p:spTree>
    <p:extLst>
      <p:ext uri="{BB962C8B-B14F-4D97-AF65-F5344CB8AC3E}">
        <p14:creationId xmlns:p14="http://schemas.microsoft.com/office/powerpoint/2010/main" val="3346197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71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Cooper Black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DavisTa</dc:creator>
  <cp:lastModifiedBy>TjadenSh</cp:lastModifiedBy>
  <cp:revision>5</cp:revision>
  <dcterms:created xsi:type="dcterms:W3CDTF">2020-03-20T22:39:03Z</dcterms:created>
  <dcterms:modified xsi:type="dcterms:W3CDTF">2020-03-21T02:40:20Z</dcterms:modified>
</cp:coreProperties>
</file>